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2.xml" ContentType="application/inkml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6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notesSlides/notesSlide27.xml" ContentType="application/vnd.openxmlformats-officedocument.presentationml.notesSlide+xml"/>
  <Override PartName="/ppt/ink/ink18.xml" ContentType="application/inkml+xml"/>
  <Override PartName="/ppt/notesSlides/notesSlide28.xml" ContentType="application/vnd.openxmlformats-officedocument.presentationml.notesSlide+xml"/>
  <Override PartName="/ppt/ink/ink1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0.xml" ContentType="application/inkml+xml"/>
  <Override PartName="/ppt/notesSlides/notesSlide31.xml" ContentType="application/vnd.openxmlformats-officedocument.presentationml.notesSlide+xml"/>
  <Override PartName="/ppt/ink/ink2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22.xml" ContentType="application/inkml+xml"/>
  <Override PartName="/ppt/notesSlides/notesSlide38.xml" ContentType="application/vnd.openxmlformats-officedocument.presentationml.notesSlide+xml"/>
  <Override PartName="/ppt/ink/ink23.xml" ContentType="application/inkml+xml"/>
  <Override PartName="/ppt/notesSlides/notesSlide39.xml" ContentType="application/vnd.openxmlformats-officedocument.presentationml.notesSlide+xml"/>
  <Override PartName="/ppt/ink/ink24.xml" ContentType="application/inkml+xml"/>
  <Override PartName="/ppt/notesSlides/notesSlide40.xml" ContentType="application/vnd.openxmlformats-officedocument.presentationml.notesSlide+xml"/>
  <Override PartName="/ppt/ink/ink25.xml" ContentType="application/inkml+xml"/>
  <Override PartName="/ppt/notesSlides/notesSlide41.xml" ContentType="application/vnd.openxmlformats-officedocument.presentationml.notesSlide+xml"/>
  <Override PartName="/ppt/ink/ink26.xml" ContentType="application/inkml+xml"/>
  <Override PartName="/ppt/notesSlides/notesSlide42.xml" ContentType="application/vnd.openxmlformats-officedocument.presentationml.notesSlide+xml"/>
  <Override PartName="/ppt/ink/ink27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28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29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30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31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2.xml" ContentType="application/inkml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26" r:id="rId4"/>
    <p:sldId id="258" r:id="rId5"/>
    <p:sldId id="329" r:id="rId6"/>
    <p:sldId id="266" r:id="rId7"/>
    <p:sldId id="261" r:id="rId8"/>
    <p:sldId id="263" r:id="rId9"/>
    <p:sldId id="264" r:id="rId10"/>
    <p:sldId id="267" r:id="rId11"/>
    <p:sldId id="268" r:id="rId12"/>
    <p:sldId id="269" r:id="rId13"/>
    <p:sldId id="270" r:id="rId14"/>
    <p:sldId id="272" r:id="rId15"/>
    <p:sldId id="273" r:id="rId16"/>
    <p:sldId id="328" r:id="rId17"/>
    <p:sldId id="274" r:id="rId18"/>
    <p:sldId id="275" r:id="rId19"/>
    <p:sldId id="276" r:id="rId20"/>
    <p:sldId id="278" r:id="rId21"/>
    <p:sldId id="279" r:id="rId22"/>
    <p:sldId id="277" r:id="rId23"/>
    <p:sldId id="280" r:id="rId24"/>
    <p:sldId id="281" r:id="rId25"/>
    <p:sldId id="282" r:id="rId26"/>
    <p:sldId id="330" r:id="rId27"/>
    <p:sldId id="283" r:id="rId28"/>
    <p:sldId id="284" r:id="rId29"/>
    <p:sldId id="286" r:id="rId30"/>
    <p:sldId id="285" r:id="rId31"/>
    <p:sldId id="287" r:id="rId32"/>
    <p:sldId id="290" r:id="rId33"/>
    <p:sldId id="291" r:id="rId34"/>
    <p:sldId id="292" r:id="rId35"/>
    <p:sldId id="293" r:id="rId36"/>
    <p:sldId id="289" r:id="rId37"/>
    <p:sldId id="294" r:id="rId38"/>
    <p:sldId id="295" r:id="rId39"/>
    <p:sldId id="297" r:id="rId40"/>
    <p:sldId id="298" r:id="rId41"/>
    <p:sldId id="299" r:id="rId42"/>
    <p:sldId id="301" r:id="rId43"/>
    <p:sldId id="300" r:id="rId44"/>
    <p:sldId id="304" r:id="rId45"/>
    <p:sldId id="305" r:id="rId46"/>
    <p:sldId id="306" r:id="rId47"/>
    <p:sldId id="308" r:id="rId48"/>
    <p:sldId id="309" r:id="rId49"/>
    <p:sldId id="310" r:id="rId50"/>
    <p:sldId id="312" r:id="rId51"/>
    <p:sldId id="314" r:id="rId52"/>
    <p:sldId id="316" r:id="rId53"/>
    <p:sldId id="317" r:id="rId54"/>
    <p:sldId id="318" r:id="rId55"/>
    <p:sldId id="321" r:id="rId56"/>
    <p:sldId id="322" r:id="rId57"/>
    <p:sldId id="324" r:id="rId58"/>
    <p:sldId id="325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7030A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3A"/>
    <a:srgbClr val="FFC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1"/>
    <p:restoredTop sz="81456"/>
  </p:normalViewPr>
  <p:slideViewPr>
    <p:cSldViewPr snapToGrid="0" snapToObjects="1">
      <p:cViewPr varScale="1">
        <p:scale>
          <a:sx n="78" d="100"/>
          <a:sy n="78" d="100"/>
        </p:scale>
        <p:origin x="3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8386B-712C-0B41-A3EB-7CDB5541BA9D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02446-8F24-3A47-84DE-302DE009E0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926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32:28.79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7010 3922 41 0,'0'0'20'0,"-124"95"-18"0,103-64 20 0,-7 10-22 16,3-1 0-16,0 4-8 15,4-3 1-15,4-6 0 16,10-10 1-16</inkml:trace>
  <inkml:trace contextRef="#ctx0" brushRef="#br0" timeOffset="180.4436">6943 4129 44 0,'0'7'22'0,"-29"68"-21"15,19-47 37-15,-4 13-37 16,3 0 0-16,1 6 0 16,3 0 1-16,-1 3-5 15,5-3 1-15,3-3-3 16,3-3 1-16,8-13-8 16,7-3 0-16,13-12-2 0,-2-13 1 15</inkml:trace>
  <inkml:trace contextRef="#ctx0" brushRef="#br0" timeOffset="446.2141">7415 3841 37 0,'-7'-3'18'0,"4"22"-20"0,3-10 35 15,0 7-32 1,-7 9 0-16,3 6 0 16,-3 13 0-16,0 3-6 0,0 10 1 15,-4 5-7-15,1 1 1 16</inkml:trace>
  <inkml:trace contextRef="#ctx0" brushRef="#br0" timeOffset="597.341">7214 4619 29 0,'-17'0'14'0,"17"-13"4"15,0 10 17-15,0 3-31 16,0-6 1-16,7-7 0 16,3-9 1-16,8-3-9 15,10-9 1-15,4-17-1 16,7 4 1-16,10-6-12 15,4 3 0-15</inkml:trace>
  <inkml:trace contextRef="#ctx0" brushRef="#br0" timeOffset="745.9992">7645 4010 43 0,'-21'10'21'0,"-1"-1"-12"0,19-9 29 0,-1 0-38 31,4 3 1-31,7 0 0 16,7 7 0-16,8-4-6 15,-1-6 0-15,0-3-5 0,4-3 1 16,3-4-5-16,4-2 0 16</inkml:trace>
  <inkml:trace contextRef="#ctx0" brushRef="#br0" timeOffset="913.1061">8054 3879 44 0,'-25'6'22'0,"-42"31"-19"0,50-18 42 0,-8 16-43 16,-10 15 0-16,3 13 0 15,-3 6 1-15,-1-7-4 16,-3-2 0-16,1-4 0 0,2-2 0 31,5-10-6-31,9 0 0 16,5-10-9-16,13-6 1 16</inkml:trace>
  <inkml:trace contextRef="#ctx0" brushRef="#br0" timeOffset="1046.9969">7782 4409 44 0,'7'-16'22'0,"-7"25"-18"0,0-6 34 0,0 4-38 16,4-4 0-16,-1 6-5 15,4 4 1-15,4-1-2 16,3 4 0-16,4-3-8 16,-4-4 1-16</inkml:trace>
  <inkml:trace contextRef="#ctx0" brushRef="#br0" timeOffset="1645.2315">8467 4233 36 0,'-14'16'18'0,"-8"62"-20"0,15-56 30 15,0-3-28-15,4-4 1 16,-1 1 0-16,8-3 1 15,3-7-2-15,3-3 0 16,8-9 1-16,17-7 1 16,8-12-1-16,2-3 0 15,-6 6 0 1,-3 3 0-16,-8 4-1 16,-7 8 1-16,-10 14 1 15,-15 8 0-15,-7 7 1 16,-3 0 1-16,0 0 0 15,4-6 0-15,3-1-1 16,0-2 0-16,17-4-1 0,8-6 0 16,6-3-1-16,5 0 0 15,2-6-1-15,1-3 1 16,0-1-1-16,0 1 1 16,-4 3-1-16,-7 3 0 0,0 3 0 15,-10 9 1-15,-8-3-1 16,-3 7 0-16,-3 2 0 15,-1 1 1-15,-3 3-6 16,4-3 0-16,3-4-9 16,7-6 0-1,7-2-2-15,4-8 0 16</inkml:trace>
  <inkml:trace contextRef="#ctx0" brushRef="#br0" timeOffset="1946.2969">9253 4362 52 0,'-31'15'26'0,"-33"20"-30"16,46-26 53-16,-3 10-47 16,-3 6 0-16,2 0 0 15,8-6 0-15,4 3-3 16,3-3 0-16,7-7 2 16,3-2 0-16,4-7-1 15,11 0 1-15,10-6-1 0,4-7 0 16,0-2-1-16,-1-1 1 0,-2 1-1 15,-8 2 1-15,-7 7-1 16,0 0 1-16,-7 6 0 16,-7 7 1-16,-3-1-1 31,-5 0 1-31,5 4-4 16,-1-7 1-16,1 4-5 15,3-7 0-15,3-6-10 0,12-13 1 16</inkml:trace>
  <inkml:trace contextRef="#ctx0" brushRef="#br0" timeOffset="2114.062">9574 3897 44 0,'-7'0'22'0,"-14"60"-13"0,11-35 33 0,-8 28-40 16,-3 23 0-16,-4 2 1 15,4 10 0-15,7 6-9 16,3 6 1-16,4-9-4 15,4-6 0-15,6-16-7 0,4-19 1 32</inkml:trace>
  <inkml:trace contextRef="#ctx0" brushRef="#br0" timeOffset="2433.0806">9783 4245 43 0,'-60'35'21'0,"3"40"-14"15,47-59 37-15,2 6-43 16,5 0 0-16,-1-3 1 0,15-4 1 16,10-2-3-16,7-10 0 15,4-6 2-15,7-7 0 16,-4 4-2-16,-7 0 1 16,-6 0-2-16,-5 2 0 0,-6 4 0 15,-4 0 1-15,-7 19-1 16,0 6 1-16,-7-3 2 15,3-3 0-15,1-3 0 16,3-4 0-16,0 1 1 16,7-7 0-16,0-3-1 15,3-6 1-15,8-3-7 0,-4-3 1 16,7-4-8-16,4 0 1 31,7-2-9-31,0 5 1 16</inkml:trace>
  <inkml:trace contextRef="#ctx0" brushRef="#br0" timeOffset="2764.6559">10403 4405 53 0,'-14'0'26'0,"-42"16"-27"16,38-13 47-16,-10 7-44 16,0 5 1-16,0 10 0 0,3-3 1 15,4-3-6-15,7-3 1 16,3 0 3-16,7-4 0 0,8-6-1 15,7-3 1-15,10-6-3 16,7-9 0-16,4-4-2 31,-1-3 0-31,1 0-1 16,-4 7 1-16,-6-1-2 16,-8 7 1-16,-7 6 4 15,-4 6 0-15,-10 7 3 0,0 3 0 16,-3-1 1-16,3-2 0 15,3-1-2-15,0-2 1 16,8-4-8-16,10-3 0 0,0-6-7 16,4-6 1-16,7-1-6 15,-8 1 0-15</inkml:trace>
  <inkml:trace contextRef="#ctx0" brushRef="#br0" timeOffset="2898.0629">10530 4496 44 0,'-3'7'22'0,"-1"-7"-16"16,4 0 39-16,0 0-44 15,0-7 1-15,7-2-1 16,4 0 1 0,3-1-7-16,0-2 1 15,4 5-5-15,-1 1 0 0,5 0-7 16,2 6 1-16</inkml:trace>
  <inkml:trace contextRef="#ctx0" brushRef="#br0" timeOffset="3161.143">10742 4559 49 0,'28'-9'24'0,"29"-32"-30"0,-40 28 44 16,8-2-38-16,-4-4 0 15,4-6 1-15,-11 3 1 16,-7 3-3-16,-7 10 1 16,-14 12 1-16,-7 3 1 15,-14 3 1-15,3 10 0 0,0 9 1 16,4 4 1-16,3-1-1 31,8 7 1-31,6-1-1 16,7-2 1-16,19-4-7 15,13-9 1-15,11-16-16 16,17-9 0-16,4-9-1 0,-7-13 0 16</inkml:trace>
  <inkml:trace contextRef="#ctx0" brushRef="#br0" timeOffset="4147.1255">11903 3944 38 0,'-53'22'19'0,"-7"29"-17"0,42-23 19 15,-3 13-21-15,-4 9 0 16,1 3 0 0,2-9 0-16,8-6-5 15,4-7 0-15,6-6-5 16,8-3 0-16</inkml:trace>
  <inkml:trace contextRef="#ctx0" brushRef="#br0" timeOffset="4295.3184">12090 4039 39 0,'35'-41'19'0,"-14"19"-21"0,-14 16 34 16,0 2-32-16,4 1 1 15,3 3-4-15,0 7 0 16,-3 2-3-16,-1 3 1 0,-6 14-6 16,-4 5 1-16</inkml:trace>
  <inkml:trace contextRef="#ctx0" brushRef="#br0" timeOffset="4512.1256">12061 4321 22 0,'-42'-3'11'0,"3"28"-5"16,22-16 15-16,-12 1-19 0,-2 2 0 15,2 4 1-15,1 3 0 16,4-1-6-16,6-2 1 16,4-3 3-16,7 2 1 15,10-8-1-15,8-4 0 16,14-6 0-16,10-7 0 15,11-2 1 1,7 2 1-16,-7-12-4 16,-1 0 1-16,1 0-10 15,-7 4 1-15</inkml:trace>
  <inkml:trace contextRef="#ctx0" brushRef="#br0" timeOffset="4880.0658">11991 4562 20 0,'-64'25'10'0,"8"7"-4"0,45-23 7 16,1 0-13-16,-1 7 1 16,4-3 0-16,4 2 0 0,3 1-1 15,3-7 0-15,11 1 1 16,7-4 0-16,4-6-1 31,10-6 1-31,-3-7 0 0,3-6 0 16,-6 4-1-16,-5-1 1 15,-2 4-1-15,-8 2 1 16,-4 7 1-16,-10 3 0 0,-7 3 1 16,0 7 0-16,-3 2 1 15,-5 4 0-15,5-1 0 16,-1 1 0-16,1 0-2 16,3 0 1-16,0-7-2 15,7 3 0-15,3-2-1 16,4-7 1-16,4-3-2 15,3-3 1-15,7-10-5 16,-3-5 0-16,3-1-7 0,7 0 1 16</inkml:trace>
  <inkml:trace contextRef="#ctx0" brushRef="#br0" timeOffset="5292.8284">12644 4007 31 0,'31'-31'15'0,"15"-23"-11"0,-28 45 22 0,7 0-24 16,3 2 0-16,0 1 1 15,0 3 1-15,0 3-4 16,-10 3 0-16,-11 7 3 15,-7 8 1-15,-3 4-1 16,-8 3 0-16,-7 10 0 16,1-4 0-16,-4 4-5 15,-1-10 0-15,1-6-5 16,4-7 0-16,-1-9-7 16,4-12 1-16</inkml:trace>
  <inkml:trace contextRef="#ctx0" brushRef="#br0" timeOffset="5442.1592">12700 3998 33 0,'7'12'16'0,"-3"51"-12"0,-4-35 25 0,0 16-28 16,-7 19 1-16,-4 0 0 15,-3 6 1-15,-4 6-4 16,8 3 1-16,-1-9-2 16,11-9 0-16,11-13-9 31,3-10 0-31</inkml:trace>
  <inkml:trace contextRef="#ctx0" brushRef="#br0" timeOffset="5762.1981">13307 3825 41 0,'-7'-6'20'0,"17"12"-20"16,1-6 31-16,7 0-30 15,6 3 0-15,12 1 0 0,9 2 1 16,1 0-3-16,-3 0 1 16,-5 4 1-16,-6 9 0 15,-7 3 0 1,-15 6 1-16,-10 13 0 16,-10 9 1-16,-18 3 0 15,-4 3 0-15,0-2 0 16,-3-1 1-16,0-12-1 15,-1-7 0-15,-3-5-6 16,8-11 1-16,2-2-10 16,8-19 1-16,7-16-5 0,7-19 1 15</inkml:trace>
  <inkml:trace contextRef="#ctx0" brushRef="#br0" timeOffset="5895.4635">13370 4004 44 0,'21'13'22'0,"-6"46"-24"0,-12-34 38 0,4 16-35 15,4 12 1-15,-4-6-1 16,3 4 1-16,4 2-8 16,8 0 1-16,6 10-8 0,11-4 1 31</inkml:trace>
  <inkml:trace contextRef="#ctx0" brushRef="#br0" timeOffset="6111.1341">14108 3954 43 0,'-29'0'21'0,"65"-3"-17"0,-15 0 33 15,11-4-36-15,10-2 0 16,4-1 1-16,7-2 0 0,0 6-8 15,0-1 0-15,6 1-7 16,-6 3 1-16</inkml:trace>
  <inkml:trace contextRef="#ctx0" brushRef="#br0" timeOffset="6246.8087">14609 3944 41 0,'-67'13'20'0,"-8"18"-21"0,47-12 29 15,-18 13-28-15,-14 8 0 16,-3 1-5-16,6-3 1 16,12-4-5-16,9-9 1 15</inkml:trace>
  <inkml:trace contextRef="#ctx0" brushRef="#br0" timeOffset="6446.1046">14485 4057 45 0,'-32'57'22'0,"-17"78"-20"0,38-98 36 16,-3-2-38-16,0 6 0 15,-7 2 0 1,0-2 1-16,0 16-4 16,-1-7 1-16,5-13-7 15,6-2 0-15,4-13-4 16,4-13 0-16</inkml:trace>
  <inkml:trace contextRef="#ctx0" brushRef="#br0" timeOffset="6595.9787">14467 4151 54 0,'-17'-18'27'0,"17"61"-33"0,0-27 53 16,3 9-46-16,4 10 0 0,4-1-3 15,3 1 1-15,4-1-9 16,6 1 1-16,15-4-6 15,0-3 0-15</inkml:trace>
  <inkml:trace contextRef="#ctx0" brushRef="#br0" timeOffset="7153.4144">15050 4170 35 0,'-22'-3'17'0,"33"-16"-8"15,-4 16 18-15,7-3-25 16,18 0 1-1,10-4 1-15,15 1 1 0,-1-1-6 0,-3-5 0 32,0 5 1-32,-4 1 0 0,1-1-8 15,-8 4 0-15,-10 3-5 16,-8-3 0-16</inkml:trace>
  <inkml:trace contextRef="#ctx0" brushRef="#br0" timeOffset="7340.4938">15547 3756 38 0,'-49'47'19'0,"-11"41"-20"16,31-63 33-16,-6 22-32 15,-11 19 1-15,-3 3 0 16,3 3 0-16,4-3-2 31,3-3 1-31,7-6-5 16,7-10 1-16,8-9-7 0,6 2 0 15</inkml:trace>
  <inkml:trace contextRef="#ctx0" brushRef="#br0" timeOffset="7524.2005">15526 4117 45 0,'-11'47'22'0,"-3"63"-26"0,11-82 38 16,-1 0-34-16,0 7 1 15,1 5-1-15,-1-2 0 16,1 12-4-16,-1-3 0 16,1-3-7-16,-1-3 1 15,1-3-2 1,-4-13 0-16</inkml:trace>
  <inkml:trace contextRef="#ctx0" brushRef="#br0" timeOffset="7687.3976">15148 4434 41 0,'-63'-13'20'0,"52"22"-21"16,11-5 41-16,0 2-38 15,4 3 0-15,3 7 0 0,10 0 1 0,15-1-8 16,7 1 1-16,10-3-8 16,1-1 0-16,3 1-1 15,-4-1 0-15</inkml:trace>
  <inkml:trace contextRef="#ctx0" brushRef="#br0" timeOffset="7925.9617">16002 4318 52 0,'4'3'26'0,"38"-31"-38"16,-21 15 55-16,11 0-42 15,17-2 0-15,11 2-8 16,4 10 0-16,-4 0-4 0,0 0 1 16</inkml:trace>
  <inkml:trace contextRef="#ctx0" brushRef="#br0" timeOffset="8192.021">16965 3957 45 0,'0'0'22'0,"57"-9"-18"0,-40 2 31 15,8-2-35-15,10-1 0 16,7 1 1-16,11 3 1 16,4-4-7-16,-4 1 0 0,-4-4-8 15,-7-2 0-15</inkml:trace>
  <inkml:trace contextRef="#ctx0" brushRef="#br0" timeOffset="8373.3712">17328 3647 31 0,'-56'34'15'0,"14"76"-7"16,28-85 16-16,-8 19-23 15,1 34 0-15,0 10 0 16,0 6 1-16,-4 0-4 15,8-9 1-15,-1-1-4 16,11 1 1-16,3-19-6 0,11-10 0 16</inkml:trace>
  <inkml:trace contextRef="#ctx0" brushRef="#br0" timeOffset="8557.8299">17134 4167 41 0,'-52'16'20'0,"-26"40"-19"15,57-40 36-15,0 0-35 16,6 6 0-16,5-4 0 16,10-2 1-16,7-3-4 15,11-7 1 1,6-6-1-16,8-10 1 16,7-2-9-16,7-10 0 15,0-6-4-15,17-10 0 16</inkml:trace>
  <inkml:trace contextRef="#ctx0" brushRef="#br0" timeOffset="8725.7366">17642 3766 57 0,'-21'-3'28'0,"11"18"-36"0,10-12 55 16,3 1-47-16,4 2 1 16,4 6 0-16,3 1 0 15,7-7-5-15,7-3 1 16,4-3-6-16,0 0 0 15,10-6-7 1,8 0 1-16</inkml:trace>
  <inkml:trace contextRef="#ctx0" brushRef="#br0" timeOffset="8957.0984">18165 3681 31 0,'-43'-16'15'0,"1"45"-9"15,21-23 20-15,-15 6-26 16,1 7 1-16,-4 3-1 0,-3 3 1 15,3-3-2-15,7 0 1 0,4-3 0 16,7-3 0-16,3-1 0 16,8-2 0-16,3-4 0 15,7-2 1-15,7-4 0 16,3-3 0-16,8-3 0 16,3-1 1-16,7 1-5 15,4 0 0-15,0 3-8 0,-4 0 1 16</inkml:trace>
  <inkml:trace contextRef="#ctx0" brushRef="#br0" timeOffset="9141.3635">17787 4013 27 0,'-21'10'13'0,"-4"2"-10"0,22-8 15 15,3 14-18 1,0 4 0-16,0 0 2 15,3-6 0-15,1 3-5 16,-1-7 0-16,1 4-3 16,-1-4 0-16,1 1-2 0,-4-4 1 15</inkml:trace>
  <inkml:trace contextRef="#ctx0" brushRef="#br0" timeOffset="9574.2669">17688 4233 22 0,'-21'3'11'0,"7"-12"-3"0,14-1 21 0,0 4-27 16,4-7 0-16,3 1 0 31,3-1 1-31,4-2-4 16,7-4 1-16,4 3 1 0,0 4 1 15,3 2-2-15,-3 1 1 16,7-1-1-16,-8 4 0 16,-3 3-1-16,-10 3 0 15,-8 9-1-15,-10 4 1 16,-3 3-1-16,-4 2 1 0,-4 1 0 15,-3 6 1-15,0-3 0 16,0-3 1-16,3-3 0 16,4-4 1-16,3 1 0 15,4-4 0-15,0 1 0 16,4-7 1-16,3-3-1 16,3-6 0-16,4-4-1 0,4 4 1 15,-1-4-2-15,1 7 1 0,-4 3-1 31,0 7 0-31,-3 8 0 16,-1 4 0-16,-3 6 0 16,-3 0 0-16,-4 4 0 15,-4 8 1-15,0 4-2 16,1 3 1-16,-1 0-3 16,1-4 1-16,-1 1-4 15,4-3 0-15,0-7-6 0,0-6 0 16</inkml:trace>
  <inkml:trace contextRef="#ctx0" brushRef="#br0" timeOffset="9774.4051">17808 4462 21 0,'7'3'10'0,"0"6"-1"16,-7-2 11-16,-3-1-16 15,-4 3 1-15,-4 4 1 16,-3-1 1-16,-4-2-9 15,-3-1 1 1,0 1 5-16,0-4 0 16,0 0-3-16,3 0 0 0,0-2-6 15,4-1 1-15,11 0-7 16,3-3 0-16</inkml:trace>
  <inkml:trace contextRef="#ctx0" brushRef="#br0" timeOffset="9992.2194">18059 4427 42 0,'-11'13'21'0,"-24"-16"-21"0,17 6 35 15,-7 3-31-15,1 4 0 16,-1 8 1-16,7-2 1 16,4-3-8-16,7 2 0 15,4-2 4 1,10-1 1-16,14 4-4 15,14-7 0-15,-3 7-10 16,14-3 1-16,0-1-5 16,0-9 1-16</inkml:trace>
  <inkml:trace contextRef="#ctx0" brushRef="#br0" timeOffset="25007.5787">5165 7388 30 0,'0'0'15'0,"3"-7"-5"0,1 1 15 0,6-3-23 16,8-4 1-16,7-3 3 15,10-2 1-15,4-1-8 16,7 3 0-16,-4 4 5 31,0 2 0-31,-14 4-1 0,1 3 0 16,-5 3-2-16,-6 3 1 0,0 6-1 15,-8 4 1-15,-3 6-5 16,-7-1 0-16,-3 8-5 16,-4 11 1-16,-7-2-4 15,-15 2 1-15,1-5-1 16,-4-1 0-16,4-6 5 0,0-6 0 15,10-7 6-15,11-2 1 32,0-7 4-32,7-3 0 15,11-13 1-15,6-5 0 0,12-7-1 16,-8-1 0-16,0 8-3 16,-3-1 1-16,-4 3-5 15,-4 4 1-15,-3 12-2 16,-3 12 0-16,-11 7-1 15,-4 3 1-15,-6 6 2 16,-5 3 1-16,-2 4 3 0,-4 3 1 16,-8-1 1-16,8 1 0 15,7-1 2-15,0 4 0 16,10-9-1-16,1 2 0 0,10-15-2 16,0 0 0-16,3 9-1 15,4 0 0-15,4-6-2 16,10-12 0-16,-3-7-5 15,13-10 0-15,5-5-9 16,-1-10 0-16,7-9-2 16,0-13 1-16</inkml:trace>
  <inkml:trace contextRef="#ctx0" brushRef="#br0" timeOffset="25353.4562">5853 7287 31 0,'-18'-12'15'0,"-10"24"-9"16,17-2 25-16,-3 5-30 15,-4 4 1-15,-3 12 2 16,0 7 0-16,7-3-3 16,-4-4 0-16,8-12 3 15,6-4 0-15,8 1-1 16,6-10 1-16,8-2-2 0,3-8 1 16,14-8-2-16,8-7 1 15,3 0-2-15,3 4 1 16,-10-4-1-16,-7 6 0 15,-4 7 1-15,-7 9 0 16,-3 10 2 0,-8 9 0-16,-3 6 1 15,-7 3 0-15,-10 7 1 16,-5 6 0-16,-9-7-2 16,-8 1 1-16,-10 3-2 0,-4 3 0 15,7-13-7-15,0-6 1 16,4-9-10-16,3-10 1 15,8-12-7-15,13-4 1 16</inkml:trace>
  <inkml:trace contextRef="#ctx0" brushRef="#br0" timeOffset="25489.8773">5722 7707 55 0,'14'29'27'0,"18"8"-29"0,-18-24 48 0,4 9-46 15,6 3 0-15,8-3-9 16,3 3 0-16,4 0 0 0,-4 0 1 31,8-6-8-31,-4 0 1 16</inkml:trace>
  <inkml:trace contextRef="#ctx0" brushRef="#br0" timeOffset="25674.8081">6361 7648 74 0,'-25'-3'37'0,"99"-16"-50"16,-46 3 79-16,11-3-66 15,-4-3 1-15,4 4-4 16,3-4 0-16,4 3-9 16,0 6 0-16,25 13-8 0,-4 0 0 0</inkml:trace>
  <inkml:trace contextRef="#ctx0" brushRef="#br0" timeOffset="26172.0129">7415 7011 29 0,'-7'19'14'0,"-3"47"-6"0,6-41 9 16,1 3-17-16,-4 10 0 16,0 3 0-16,0 6 0 0,3 3-4 15,0 0 1-15,1-3-5 16,-1-6 0-16,8-13 0 16,-1-9 0-16</inkml:trace>
  <inkml:trace contextRef="#ctx0" brushRef="#br0" timeOffset="26290.1154">7525 7372 23 0,'24'-13'11'0,"26"-12"-14"0,-40 19 23 15,1-3-20-15,0-1 0 0,-1 1-8 16,1-1 1-16,-8 1 4 16,-3 3 1-16</inkml:trace>
  <inkml:trace contextRef="#ctx0" brushRef="#br0" timeOffset="26457.6595">7394 7319 27 0,'-35'31'13'0,"7"13"-6"16,24-28 24-16,1 5-28 15,-1 11 1-15,4-1-1 16,4 1 1-16,6-4-6 16,1-3 1-16,10-6-1 0,11-4 1 0,10-12-10 15,0-9 1-15,18-16-2 31,-7-6 1-31</inkml:trace>
  <inkml:trace contextRef="#ctx0" brushRef="#br0" timeOffset="26742.2783">7818 7212 37 0,'-22'-3'18'0,"26"9"-16"0,3-6 38 15,4-3-40-15,3-3 1 0,0-4-5 16,3-2 1-16,-2-4-2 15,-5 0 1-15,-3 1-7 16,-3 5 0-16,-8 7-1 16,-6 3 0-16,-5 13 7 15,-2 6 0-15,-1-4 9 16,1 4 0-16,2 0 7 16,5 0 1-16,3-4 2 0,3-2 1 15,4-1-5-15,7-5 1 16,7-1-6-16,4-3 0 15,3 0-11 1,0 0 0-16,8 4-9 16,13-1 0-16</inkml:trace>
  <inkml:trace contextRef="#ctx0" brushRef="#br0" timeOffset="26924.4728">7758 7670 52 0,'-36'12'26'0,"36"-15"-24"0,0 3 44 16,7-12-45-16,7-4 1 0,8-3 0 16,6-6 0-16,0 0-9 15,4 6 1-15,10 0-9 16,8 10 0-16,-12 6-2 16,-6 12 1-16</inkml:trace>
  <inkml:trace contextRef="#ctx0" brushRef="#br0" timeOffset="27090.2324">7691 7965 68 0,'-57'34'34'0,"29"-34"-45"0,28 0 74 15,10-6-62-15,12-7 1 32,6-2 0-32,11-7 0 15,10-7-6-15,11-2 1 0,14 0-8 16,14-7 0-16,-3-6-9 15,-4-6 1-15</inkml:trace>
  <inkml:trace contextRef="#ctx0" brushRef="#br0" timeOffset="27487.9224">8505 7199 48 0,'-45'7'24'0,"38"2"-18"0,10-6 35 0,8 0-41 15,3 4 0-15,3-4 0 16,5 0 1-16,2 0-1 16,-10 3 0-16,-3 4 0 15,-15 2 0-15,-3 7 0 16,-3 0 0-16,-1-3 1 15,1-4 0-15,3 4 0 16,0-4 1 0,3 4-1-16,0 0 1 15,4 12 0-15,0 10 1 16,4 9 0-16,0 6 0 0,-4-6 0 0,0-3 0 16,0-3-1-16,0-4 1 15,0 1-2-15,3-10 1 16,4-6-5-16,4-3 1 15,10-10-9-15,4-12 1 16,3-6-9-16,7-13 0 0</inkml:trace>
  <inkml:trace contextRef="#ctx0" brushRef="#br0" timeOffset="27825.1584">8901 7234 40 0,'-22'19'20'0,"5"12"-21"0,13-25 26 16,4 1-24-16,0-1 0 0,0-3 2 15,0 0 1-15,0-3-4 16,11-6 1-16,3-4 2 16,7-2 0-16,7-1-1 15,-3-2 1-15,0-1-2 16,-4 7 1-16,-3-1-2 15,-4 7 0 1,-4 0 1-16,-3 6 0 16,-7 3 1-16,-3 4 0 15,-4 2 0-15,0 4 1 16,0-3-1-16,3-1 1 0,4-3-3 16,0-2 1-16,7-4-7 15,4-3 0-15,6 0-10 16,8 0 1-16</inkml:trace>
  <inkml:trace contextRef="#ctx0" brushRef="#br0" timeOffset="28105.5616">8943 7569 44 0,'-11'4'22'0,"18"5"-21"0,4-12 30 16,3-3-30-16,4-4 1 0,6 4 0 15,5 0 1-15,6 2-4 16,-3 8 0-16,-1 2 3 31,-6 6 1-31,-4 7-1 0,-3 6 1 0,-7 0 0 32,-11 4 0-32,-4-7 0 15,-3 0 0-15,-4-1-2 0,-10-2 1 0,0-3-7 16,0-7 0-16,-4-5-11 15,0-4 1-15,4-4-1 16,4-8 0-16</inkml:trace>
  <inkml:trace contextRef="#ctx0" brushRef="#br0" timeOffset="28227.7168">8999 7682 60 0,'14'22'30'0,"15"3"-38"15,-22-18 64-15,7 5-55 16,3 1 1-16,5 2-14 15,2 7 1-15,5 0-1 16,6 0 0-16</inkml:trace>
  <inkml:trace contextRef="#ctx0" brushRef="#br0" timeOffset="36823.493">9744 7246 43 0,'7'0'21'0,"32"0"-9"0,-22-3 21 0,8 0-31 16,0-3 1-16,-1 0-1 31,12-1 1-31,-5 4-7 16,1 0 0-16,0 0-3 15,-4 0 1-15,-7 0-9 0,-7 3 1 16</inkml:trace>
  <inkml:trace contextRef="#ctx0" brushRef="#br0" timeOffset="37124.7246">9687 7444 29 0,'-74'56'14'0,"42"-5"-2"16,25-42 17-16,0 7-26 16,0-1 0-16,4 1 3 15,-1-3 0-15,4-7-7 16,4-3 1-16,6-9 4 0,19-7 0 31,9-9-2-31,15-12 1 16,4-4-2-16,6 0 1 0,4-2-2 15,14 5 1-15,-7 4-1 16,1 6 0-16,-12 6 0 16,-10 6 1-16,-7 7-1 15,-14 6 1-15,-11 6-1 16,-14 4 0-16,-7 12-4 15,-14 6 1-15,-11 3-6 0,-7 13 1 16,-7-6-7-16,-6 6 0 16</inkml:trace>
  <inkml:trace contextRef="#ctx0" brushRef="#br0" timeOffset="37257.1949">9779 7742 31 0,'7'-16'15'15,"49"-21"-7"-15,-38 21 22 0,7-6-29 16,7-3 0-16,3-3-2 31,4-4 1-31,-1 4-8 16,-6 6 0-16,3 16-2 0,-17 12 0 15</inkml:trace>
  <inkml:trace contextRef="#ctx0" brushRef="#br0" timeOffset="37392.7237">9973 7805 30 0,'-7'18'15'0,"0"17"-20"0,7-26 25 0,0 1-26 16,3 2 0-16,1 1-9 15,0-1 1-15</inkml:trace>
  <inkml:trace contextRef="#ctx0" brushRef="#br0" timeOffset="37658.4943">10139 7786 28 0,'-25'6'14'0,"-35"25"-5"0,53-27 23 0,-18 11-26 31,-3 4 1-31,-7 9 4 16,-4 1 0-16,-3 5-12 0,6-3 0 15,12-6 9-15,10 1 1 16,10 2-3-16,11-9 0 15,14-7-3-15,4-6 1 16,7-6-2-16,10-6 0 0,4-13-6 16,14-6 0-16,11-3-14 15,10 6 1-15,0-6-3 16,-11 9 1-16</inkml:trace>
  <inkml:trace contextRef="#ctx0" brushRef="#br0" timeOffset="38142.2407">10915 7325 48 0,'-64'53'24'0,"-27"110"-14"0,73-116 25 16,0 0-34-1,4 10 1-15,11-4 0 0,10-9 1 31,21-3-4-31,14-10 0 16,8-6-2-16,-1-12 1 0,8-16-10 16,3-13 1-16,10-9-5 15,1-16 1-15</inkml:trace>
  <inkml:trace contextRef="#ctx0" brushRef="#br0" timeOffset="38523.6264">11585 7080 52 0,'-17'50'26'0,"-22"54"-29"16,28-73 49-16,-3 32-45 15,-4 19 0-15,-6 2 1 16,-4 1 1-16,-8-7-3 16,12-6 0-16,2-9 2 15,5-13 1-15,3-22-1 16,7-12 1-16,14-13-2 0,7-15 1 15,10-10-2-15,8-10 0 16,7-5-2-16,-4-1 0 0,1 4-1 16,-8 18 1-16,-4 7-1 15,-2 9 0-15,-8 9 1 16,0-3 1-16,-11 13 1 16,-6 6 1-16,-1 0 1 15,-3 0 0 1,-7-3 1-16,-7 0 0 15,-4-6 0-15,1 0 1 16,-1-4-5-16,7-6 1 16,8-2-6-16,10-4 0 0,10-10-8 15,11-9 1-15,4 4-5 16,7-4 0-16</inkml:trace>
  <inkml:trace contextRef="#ctx0" brushRef="#br0" timeOffset="38692.2188">11786 7714 41 0,'-14'44'20'0,"-7"-19"-11"0,14-16 36 16,0 0-42-16,0 1 1 16,3-4 0-16,4-6 1 15,4-6-7-15,3-4 0 16,7-8 0-16,4-11 0 16,13-8-9-16,8-4 1 15,4 7-7-15,9 2 1 16</inkml:trace>
  <inkml:trace contextRef="#ctx0" brushRef="#br0" timeOffset="38909.5008">12054 7714 49 0,'-17'53'24'0,"20"-37"-22"16,1-13 43-16,3-3-43 0,7-3 0 16,4-4 1-16,-1-5 0 15,1-16-4-15,0-4 0 16,-4-2 3-16,-4-1 0 0,-6 7-1 15,-4 9 1-15,-4 4-1 16,-3 11 0-16,-7 4-3 16,-4 7 1-16,4-1-7 15,4 3 0-15,6 1-10 16,11 5 1-16</inkml:trace>
  <inkml:trace contextRef="#ctx0" brushRef="#br0" timeOffset="39358.7509">12347 7642 37 0,'-3'12'18'0,"-4"26"-16"0,7-29 23 0,0 4-25 16,3-1 1-16,1-6 0 16,3 4 0-16,14-10-1 31,0-6 0-31,11-7 0 0,-4 4 1 15,0-4-1-15,-3 4 0 16,-7 2 0-16,-4 7 1 16,-4 4 1-16,-6 8 0 0,-4 1 2 15,0-4 1-15,0 0 1 16,0 4 0-16,3-4 0 16,4-5 0-16,4-4-3 15,7 0 1-15,-1-7-5 16,1 7 0-1,10-6-15 1,4 6 0-16</inkml:trace>
  <inkml:trace contextRef="#ctx0" brushRef="#br0" timeOffset="39672.5302">12954 7516 55 0,'-35'-3'27'0,"3"22"-26"15,25-10 37-15,-4 1-38 16,1-1 1-16,3-3-1 16,3 1 0-16,1-1-1 31,6 3 1-31,4 1 0 16,4 5 1-16,-1-2-2 0,1 6 1 0,0 3 0 15,-1-4 1-15,1 1-1 16,-8 0 1-16,1 3 0 15,-4 0 1-15,-4-3 0 16,-6 0 0-16,-1-1-1 16,-3-2 1-16,0-6-7 15,0-1 1-15,3-6-11 16,4 0 1-16,7-3-3 16,4-6 1-16</inkml:trace>
  <inkml:trace contextRef="#ctx0" brushRef="#br0" timeOffset="39944.6485">13187 7664 49 0,'35'-32'24'0,"-10"-9"-25"0,-15 23 47 0,5-4-46 31,-5 0 1-31,1 3 0 16,-8 3 1-16,-6 13-3 15,-8 12 1-15,-3 13 1 16,-11 13 1-16,-6 9 0 0,-1-10 0 15,7 1-1-15,4-1 1 16,10-2 1-16,4-1 0 0,7-6 0 16,7-3 0-16,7-6-2 15,4-4 1-15,0-5-5 16,3-4 0-16,4-6-9 31,3-4 0-31,0 1-7 16,0 0 1-16</inkml:trace>
  <inkml:trace contextRef="#ctx0" brushRef="#br0" timeOffset="40208.5764">13490 7554 41 0,'-10'9'20'0,"3"41"-12"0,7-37 30 0,-4 12-35 16,1 3 0-16,-5 4 3 15,1 5 0-15,0-2-6 16,0-4 0-16,0-3 5 15,4-6 1-15,-1-6-2 0,4-7 1 16,7-9-2-16,7-12 0 16,11-10-2-16,3 0 1 15,8-3-2-15,-1-3 1 16,4-1-5-16,-1-5 1 0,-6 9-6 31,0 0 1-31,-4 9-11 16,0 7 0-16,-3 5 0 15,0-5 0-15</inkml:trace>
  <inkml:trace contextRef="#ctx0" brushRef="#br0" timeOffset="41220.8395">14813 7337 35 0,'0'-15'17'0,"-21"5"-12"16,10 13 18-16,-6 4-22 15,-19 5 0-15,1 7 1 16,-4 9 0-16,1 7-3 16,6-1 1-16,7-2 0 15,4-4 1-15,10-6-1 0,8 0 0 16,6 0 0-16,8 0 1 15,3-4 1-15,7 1 0 16,4 0 2-16,-4 0 1 16,-3-3 0-16,-4-1 0 0,-4-2 0 15,-10-4 0-15,-3 7-2 16,-11 0 1-16,-4 6-2 16,-3-1 1-16,0 1-5 15,0 0 1-15,7-9-9 16,3-4 1-16,7-6-8 15,8-9 1-15</inkml:trace>
  <inkml:trace contextRef="#ctx0" brushRef="#br0" timeOffset="41487.6925">14944 7651 37 0,'7'-19'18'0,"10"-12"-8"0,-10 18 24 0,0-6-31 15,1 1 1-15,-1-4 0 31,-4 0 0-31,-3 6-6 0,-7 10 1 0,-7 12 3 32,-4 10 0-32,-6 12-2 15,-19 10 0-15,4 5 1 0,1-2 0 16,9-3 0-16,12-1 0 16,6-2 0-16,11-7 1 15,7-3-1-15,7-6 1 0,4-9-3 16,3-7 0-16,7-10-7 15,8-5 0-15,10-1-8 16,-1-9 1-16</inkml:trace>
  <inkml:trace contextRef="#ctx0" brushRef="#br0" timeOffset="41655.5718">15148 7431 49 0,'-28'22'24'0,"63"-18"-21"0,-17-11 39 31,10-5-42-31,7-4 1 0,4-3-3 16,0-3 1-16,-4 0-5 15,1 0 0-15,-5 0-9 16,1 4 1-16</inkml:trace>
  <inkml:trace contextRef="#ctx0" brushRef="#br0" timeOffset="41820.1155">15480 7199 38 0,'-39'22'19'0,"-3"47"-14"0,28-44 26 16,-4 19-28-16,-7 16 0 0,1 9 1 31,-1-6 0-31,7-4-8 16,4-2 0-16,7-7-2 15,7-3 0-15,7-10-7 0,7-11 0 16</inkml:trace>
  <inkml:trace contextRef="#ctx0" brushRef="#br0" timeOffset="41971.3999">15536 7381 39 0,'-10'-19'19'0,"45"4"-20"0,-21 9 33 0,4-1-34 15,6 1 1-15,8 0-11 16,0-1 1-16,0 1 6 15,3 3 1-15</inkml:trace>
  <inkml:trace contextRef="#ctx0" brushRef="#br0" timeOffset="42137.1355">15730 7218 45 0,'-60'19'22'0,"15"56"-23"16,34-46 41-16,-7 11-40 15,4 10 1-15,0 4-6 16,0-1 0-16,3-6-1 0,8-9 1 16,3-7-9-16,10-6 1 15</inkml:trace>
  <inkml:trace contextRef="#ctx0" brushRef="#br0" timeOffset="42284.5511">15826 7582 35 0,'-22'41'17'0,"-9"18"-20"16,27-46 28-16,1-1-26 16,-4 4 0-16,3-3-5 15,-3-1 0-15,7-2 0 16,4-7 1-16</inkml:trace>
  <inkml:trace contextRef="#ctx0" brushRef="#br0" timeOffset="42671.9213">15991 7300 46 0,'-3'-35'23'0,"3"32"-33"0,0 3 44 47,3 16-43-47,-3-1 1 0,4 11-10 16,-1-1 1-16,1 9 18 15,0 1 1-15,-1 5-15 16,-10-65 13-1,11 116 0-15,-12-37 1 16,5-14 6-16,-1-5 1 16,4-13 3-1,4-10 0-15,7-9-5 0,3-9 1 0,3-9-3 32,4-4 1-32,4-3-4 15,-4 0 0-15,4 3 0 16,-7 3 0-16,-1 7 1 15,-3 9 0-15,-3 3 1 0,-4 6 0 16,-3 4 0-16,-8 6 0 16,1 6-2-16,-5 3 0 0,1-6-8 15,0-3 1-15,4-3-8 16,3-4 0-16,7-3-1 16,3-5 1-16</inkml:trace>
  <inkml:trace contextRef="#ctx0" brushRef="#br0" timeOffset="42968.8182">16379 7635 42 0,'-7'0'21'0,"-24"41"-18"0,17-32 46 16,-4 7-46-16,0-3 0 15,4-1 0-15,7 4 1 16,11-7-6 0,10-2 1-16,3-4 3 15,8-3 0-15,0-7-2 16,7 4 0-16,-8 3 0 15,1 3 0-15,-7 1-1 16,-4 5 1-16,-11 7-1 0,-10 6 1 16,-3 3 2-16,-8 3 1 15,-14 10 0-15,-7 2 1 16,-3 4 0-16,-4 0 1 16,0 0-1-16,4-3 0 0,3-13-8 15,7-9 1-15,11-13-16 16,14-6 1-16,11-25-2 15,3-13 0-15</inkml:trace>
  <inkml:trace contextRef="#ctx0" brushRef="#br0" timeOffset="43568.2441">17279 7055 26 0,'-7'6'13'0,"-25"98"-3"15,22-70 17-15,-8 26-25 16,-3 22 0-16,-4 8 3 15,4-2 0-15,-4-9-4 16,4-10 0-16,4-16 4 16,6-6 0-16,7-13-1 15,4-12 1 1,7-15-2-16,8-17 1 16,13-9-3-16,7-18 1 15,18-20-1-15,10-2 1 16,1 6-2-16,-8 12 0 0,-6 13 0 15,-11 12 1-15,-15 19-1 16,-10 13 1 0,-7 9 0-16,-10 3 1 15,-4 6 0-15,-4-5 0 16,1-1-2-16,-1-3 0 16,1 0-7-16,6-3 1 0,4-6-9 15,4-7 1-15,13-6-3 16,1-9 1-16</inkml:trace>
  <inkml:trace contextRef="#ctx0" brushRef="#br0" timeOffset="43707.0834">17713 7573 38 0,'-14'9'19'0,"0"29"-26"0,10-26 35 16,1 10-30-16,-4 3 0 15,0-3-13-15,3-3 1 0,4 3 12 16,7-6 1-16</inkml:trace>
  <inkml:trace contextRef="#ctx0" brushRef="#br0" timeOffset="43856.0837">17748 7341 46 0,'-3'-32'23'0,"13"13"-35"0,-3 16 47 15,4 3-41 1,0 3 0-16,3 4-14 15,3 5 0-15,12 4 21 16,6 0 1-16</inkml:trace>
  <inkml:trace contextRef="#ctx0" brushRef="#br0" timeOffset="44038.5437">18041 7391 11 0,'-11'6'5'0,"11"-25"3"0,0 19 3 16,8-6-10-16,-1 3 1 15,3-4-5 1,1 1 1-16,6 0-2 16,12 0 1-16</inkml:trace>
  <inkml:trace contextRef="#ctx0" brushRef="#br0" timeOffset="44688.8639">18038 7695 37 0,'-4'16'18'0,"-14"27"-22"0,8-33 39 15,-8 12-31-15,-3 6 1 0,-4 7 3 32,-6 15 0-32,-1 3-9 15,-3 3 0-15,-1 1 8 0,1-7 0 16,7-12-2-16,3-7 1 15,7-15-2-15,4-7 0 16,4-21-2-16,3-7 0 0,7-13-1 16,3-5 1-16,4-4-4 15,4 0 0-15,6 4-5 16,5 5 0-16,6 4-9 16,14 9 1-16,18 4-4 0,7 2 1 15</inkml:trace>
  <inkml:trace contextRef="#ctx0" brushRef="#br0" timeOffset="45074.7814">18464 7557 43 0,'-63'6'21'0,"10"44"-22"15,39-37 38 1,-4 9-33 0,4 0 0-16,0 0 2 0,7-3 0 0,0-4-8 15,7 1 0-15,7-10 6 16,7 0 0-16,4-6-3 16,6-12 1-16,15-10-3 15,7-6 0-15,0-4 0 16,-4 1 0-16,-6 0-1 15,-8 9 1 1,-7 9 0-16,-7 10 1 16,-10 6 1-16,-8 10 1 15,-7 6-1-15,-3 6 1 16,-3 0-1-16,-4 0 0 16,6-6-6-16,8-4 0 15,4 1-7-15,10-7 0 0,7-2-4 16,11-1 0-16</inkml:trace>
  <inkml:trace contextRef="#ctx0" brushRef="#br0" timeOffset="45258.2507">18750 7582 49 0,'-25'41'24'0,"18"-4"-27"0,7-27 46 15,0-1-43-15,4 1 0 0,3-4-1 16,4-3 1-16,6-9-5 15,1-7 1-15,7-6-9 32,3-9 1-32,4-6-2 15,13-10 0-15</inkml:trace>
  <inkml:trace contextRef="#ctx0" brushRef="#br0" timeOffset="45441.6365">19410 6754 47 0,'-14'16'23'0,"-32"72"-25"0,35-54 48 16,-6 16-44-16,-8 13 0 16,-10 6 0-16,-8 13 0 0,-3 8-3 15,1 8 0-15,6-4-1 16,7-6 1-16,7-10-8 16,8-12 0-1</inkml:trace>
  <inkml:trace contextRef="#ctx0" brushRef="#br0" timeOffset="45623.9186">19269 7375 54 0,'-21'22'27'0,"-32"41"-24"16,42-51 34-16,0 7-36 16,1 3 0-16,6-3 0 31,4-4 0-31,4-2-4 15,6-4 1-15,5 1-6 16,2-10 0-16,4-3-8 0,8-4 1 16</inkml:trace>
  <inkml:trace contextRef="#ctx0" brushRef="#br0" timeOffset="45890.968">19509 7413 60 0,'0'-3'30'0,"0"-10"-36"16,3 7 55-16,4-4-49 15,0 1 1-15,0-1-1 16,-7 4 1-16,-3 6-2 16,-8 10 1-1,-10 8 0-15,-7 11 1 16,0 8-2-16,-4 1 1 0,7 0 0 16,8-4 0-16,6 1 2 15,4-7 0-15,7-6 0 16,7-3 0-16,4-7-2 15,6-6 0-15,4-9-6 16,0-6 1-16,11-7-9 16,3 0 1-16,4-2-6 0,0-7 1 15</inkml:trace>
  <inkml:trace contextRef="#ctx0" brushRef="#br0" timeOffset="46059.806">19639 7544 48 0,'-14'25'24'0,"-21"26"-17"0,28-39 43 0,3-2-45 15,1 2 0-15,-1-6 3 32,4-2 0-32,0-4-11 15,11-7 1-15,3-2 6 16,3-7 0-16,5-6-6 0,6-3 0 16,4-9-9-16,-1-4 1 15,-2 0-10-15,2 1 0 16</inkml:trace>
  <inkml:trace contextRef="#ctx0" brushRef="#br0" timeOffset="46292.3604">20105 7018 42 0,'17'-29'21'0,"40"10"-9"16,-43 19 27-16,4 7-36 15,-1 5 0-15,-3 10 3 16,-3 16 1-16,-11 6-7 0,-7 12 1 15,-11 16 5-15,-13 16 0 32,-1 6-1-32,-7-3 0 0,0-3-2 15,-7-10 0-15,0 10-8 16,1-13 1-16,-5-9-16 16,4-9 0-16</inkml:trace>
  <inkml:trace contextRef="#ctx0" brushRef="#br0" timeOffset="52704.3614">24045 7469 36 0,'-28'-6'18'0,"21"-7"-11"0,7 16 18 15,7 7-21 1,-7 5 1-16,4 7 3 0,-4 4 0 16,0 2-10-16,-4 0 0 0,-3 3 7 15,0-2 0-15,-4 2-3 16,1 0 1-16,3 1-8 16,0-1 0-16,14-6-7 0,0-6 0 31,10-7-3-31,1-5 0 15</inkml:trace>
  <inkml:trace contextRef="#ctx0" brushRef="#br0" timeOffset="52835.7218">24144 7262 43 0,'-28'-41'21'0,"17"13"-27"0,11 28 41 16,0-6-35-16,4 9 0 0,3 0-5 31,0 0 0-31,4 4-4 15,6 2 0-15</inkml:trace>
  <inkml:trace contextRef="#ctx0" brushRef="#br0" timeOffset="53204.6851">24278 7573 37 0,'-56'40'18'0,"31"7"-14"0,22-34 25 15,-5 6-29-15,1 0 1 16,0-1 1-16,4 1 1 16,-1-3-2-16,4-7 0 0,0-2 2 15,7-7 0-15,7-10 0 0,4-9 1 32,7-15-2-32,10-10 0 15,7-6-1-15,11-4 1 16,11 4-2-16,3 6 1 15,-7 7 0-15,-14 12 0 16,-8 9 1-16,-9 10 0 0,-8 15 0 16,-7 16 0-16,-7 13 0 15,-10 3 0-15,-5 2-1 16,1 5 1-16,-7-11-1 16,4-2 0-16,-4-4-7 15,3-6 1-15,4 0-7 16,7-9 0-16,7-4-5 0,7-2 0 15</inkml:trace>
  <inkml:trace contextRef="#ctx0" brushRef="#br0" timeOffset="53365.0733">24924 7319 58 0,'3'-35'29'0,"4"7"-43"15,-3 22 57-15,-1 2-44 31,1 1 1-31,7 3-14 16,-4 3 0-16,3 7 7 16,1 2 0-16</inkml:trace>
  <inkml:trace contextRef="#ctx0" brushRef="#br0" timeOffset="53670.6137">25015 7482 33 0,'-45'-7'16'0,"31"64"-12"0,10-38 19 0,-7 15-22 16,1 4 0-16,-1 3 2 15,-3 2 0-15,-4 8-2 16,1-1 1 0,-1 3 3-16,1 0 1 0,2-2 0 15,-2-4 0-15,-8 0-1 16,4-7 0-16,-4-8-2 15,1-7 1-15,-1-6-2 16,4-10 0-16,3-9-1 16,4-6 1-16,3-4-2 15,8-5 0-15,3-4-6 0,10-12 0 16,8-1-8-16,10 1 0 16,11-4-3-16,3 4 0 15</inkml:trace>
  <inkml:trace contextRef="#ctx0" brushRef="#br0" timeOffset="53987.6699">25213 7660 58 0,'0'-9'29'0,"49"-13"-38"16,-34 9 60-16,2-5-51 16,1-4 1-1,-1-7 0-15,1 1 0 16,-4 0-2-16,-3 6 1 15,-4 6 1-15,-7 7 0 16,-7 12-1-16,-7 13 0 0,-8 6 0 16,-2 6 0-16,-8 6 0 15,-3 4 1-15,0 0 0 16,3-7 1-16,4 0 0 16,6-2 0-16,8 2 0 15,14-6 0-15,7-3-3 16,7-6 0-16,11-7-7 0,7-6 0 15,3-6-8-15,4-6 0 16,7-1-3-16,-4-5 1 16</inkml:trace>
  <inkml:trace contextRef="#ctx0" brushRef="#br0" timeOffset="54177.2166">25559 7563 47 0,'-11'25'23'0,"-6"19"-26"15,17-28 46-15,0 3-42 32,0-1 1-32,0-2 0 0,0 3 0 15,7-3-4-15,0 2 0 16,3-8-5-16,8-4 1 16,7 0-8-16,13-2 0 15</inkml:trace>
  <inkml:trace contextRef="#ctx0" brushRef="#br0" timeOffset="54367.0699">25739 7435 63 0,'-14'-10'31'0,"42"4"-32"0,-11 0 57 0,5-4-55 16,-1 1 1-1,18-13-1 1,-1 3 0-16,1 0-7 15,4 0 0-15,-1 1-7 16,0 2 1-16,1 3-7 16,6-9 0-16</inkml:trace>
  <inkml:trace contextRef="#ctx0" brushRef="#br0" timeOffset="54536.6107">26289 7052 39 0,'-60'3'19'0,"7"63"-9"16,43-47 28-16,-8 3-36 0,-3 9 0 15,-4 19 1-15,0 10 1 16,-3 9-5-16,3 6 0 16,4-6-1-16,4-9 0 15,3-4-9-15,6-9 0 0,16-6-4 32,2-7 1-32</inkml:trace>
  <inkml:trace contextRef="#ctx0" brushRef="#br0" timeOffset="54838.2796">26289 7638 61 0,'28'-31'30'0,"32"6"-39"15,-49 12 62-15,3-5-51 16,0-4 1-16,-3-7 0 16,-4 7 1-16,-4 4-6 15,-6 8 1-15,-15 10 3 16,-10 7 0-16,-11 11-2 0,-3 11 1 15,3 2 0-15,4 10 0 16,6-4 0-16,8-2 0 0,11-1 0 16,3-2 1-16,7-1-1 15,10-9 1-15,11-6-2 16,4-7 0-16,7-3-6 16,7-9 1-16,-1-3-9 31,1-3 0-31,0-4-6 15,-4-9 0-15</inkml:trace>
  <inkml:trace contextRef="#ctx0" brushRef="#br0" timeOffset="55137.4455">26582 7535 36 0,'-14'6'18'0,"10"16"-11"0,4-12 26 0,0 5-28 16,-3 10 1-16,-4 7 3 15,0-1 1-15,-4 4-11 16,0 5 0-16,4-5 9 15,-3-7 0-15,3-3-3 16,3-6 1-16,1-7-2 16,6-5 1-16,4-14-3 0,7-8 1 31,7-1-2-31,8-15 1 16,6-10-1-16,11-6 1 15,3 3-1-15,4 3 0 0,-7 7-1 16,-4 9 1-16,-6 6-3 15,-8 3 0-15,0 10-6 16,4-3 0-16,-7 5-12 16,3 11 1-16,-4-1-2 15,-2-9 0-15</inkml:trace>
  <inkml:trace contextRef="#ctx0" brushRef="#br0" timeOffset="70662.4554">27555 6999 30 0,'-24'56'15'0,"-33"35"-9"0,36-63 16 0,-4 13-18 31,1 19 1-31,-4 15 5 0,-1 10 0 0,5-1-11 31,6-5 0-31,11-7 8 16,10-6 0-16,8 3-2 16,3-19 0-16,11-6-4 15,7-10 1-15,-1-15-8 0,5-19 0 16,6-13-10-16,0-8 1 16</inkml:trace>
  <inkml:trace contextRef="#ctx0" brushRef="#br0" timeOffset="71026.0582">28067 6902 53 0,'-4'-7'26'0,"8"70"-28"15,-4-47 40-15,0 9-36 16,0 6 0-16,0 4 2 15,0-7 0-15,4 3-4 0,-1 4 0 16,1-4 4-16,3-3 1 16,7-6-1-16,7-6 1 15,11-10 0-15,6-12 0 0,5-4-1 32,6-5 1-32,-6-7-1 15,2 0 0-15,-9-3-2 16,-8-3 1-16,-7 2-2 15,-3-5 1-15,-8 3-6 0,-6 3 0 16,-4 3-8-16,0 3 1 16,-4 13-9-16,-3 12 0 15,0 7-2-15,-7-4 0 16</inkml:trace>
  <inkml:trace contextRef="#ctx0" brushRef="#br0" timeOffset="71229.606">28314 6792 49 0,'-4'15'24'0,"-13"76"-29"15,13-59 47-15,-6 18-41 16,-8 6 1-16,-3 7 0 16,-4 6 1-16,0 3-4 15,4 3 1-15,4-2-4 16,3-1 1-16,-1-13-8 15,5-5 1-15,3-11-5 16,7-5 1-16</inkml:trace>
  <inkml:trace contextRef="#ctx0" brushRef="#br0" timeOffset="71475.6408">27954 7692 43 0,'-18'25'21'0,"18"31"-20"0,4-43 39 15,7 2-36-15,6 1 1 16,1 0 6-16,3-4 1 0,4-5-13 16,3-7 0-16,0-7 9 15,7-5 1-15,-3-1-3 16,3-2 0-16,-10-4-4 16,3-3 0-16,-10 3-7 15,-7-6 1 1,-4 6-10-16,-4 0 1 15,1 7-9-15,-1-1 1 16</inkml:trace>
  <inkml:trace contextRef="#ctx0" brushRef="#br0" timeOffset="71946.7998">28833 7115 56 0,'-11'-7'28'0,"22"-11"-26"0,-1 18 48 0,1 0-47 16,13 0 0-16,12-7 1 15,2 4 0 1,12 0-6-16,-8 0 1 16,-3 0-2-16,-4 6 1 15,-6-3-12-15,-5 0 0 0,-3 9-5 16,-7-9 1-16</inkml:trace>
  <inkml:trace contextRef="#ctx0" brushRef="#br0" timeOffset="72081.1955">28952 7102 42 0,'-42'22'21'0,"10"44"-25"0,29-47 34 16,-4 9-31-1,3 10 1-15,1 9-9 0,-1 3 0 16,4 3 3-16,4-3 0 15</inkml:trace>
  <inkml:trace contextRef="#ctx0" brushRef="#br0" timeOffset="72380.4566">28804 7457 38 0,'7'-41'19'0,"29"13"-23"0,-26 24 30 15,11 4-26-15,1-3 0 31,-1 10-3-31,-4 5 0 16,-6 4 2-16,-4 3 0 0,-7 6-2 16,-14 0 1-16,7 0 2 15,-7 6 0-15,-4-3 4 16,-7 10 1-16,1-7 3 16,-1-2 1-16,4-1 0 15,3-3 1-15,1 0-4 0,13-9 1 16,4-4-4-16,11-5 1 15,6-7-7-15,8-4 1 16,21-11-9-16,10-17 0 16,11-8-6-1,0-20 1-15</inkml:trace>
  <inkml:trace contextRef="#ctx0" brushRef="#br0" timeOffset="72947.25">29545 7014 53 0,'-35'19'26'0,"-25"38"-31"16,49-39 48-16,-3 8-42 16,-3 8 0-16,-5 7 1 0,1 6 0 15,-3 6-3-15,6 4 0 0,0-7 1 16,1-3 0-16,-1-13-4 16,11-2 0-16,0-17-3 15,7-12 0-15,7-18 0 16,0-17 0-16,11-8 2 15,3-10 1-15,0 6 6 16,4 3 1-16,6 0 5 16,5 10 1-16,6-1 1 15,-7 10 0-15,11 7-1 16,-7 8 0-16,-7 7-4 16,-4 7 0-16,-3 2-3 0,-15 1 0 15,1 5-2-15,-22 10 0 31,-10 4-1-31,-7 2 1 0,-11-3-1 16,-3 0 1-16,10-3-2 16,4-9 1-16,7-3 0 15,3-13 0-15,7-10 0 0,11 1 0 16,18-4-1-16,3 4 0 16,-3 3 0-16,-4 6 0 15,0 3 0-15,-10 9 1 0,-8 7 0 16,-14 12 0-16,-3 7 2 15,0 0 1-15,-7 6 1 16,3 0 0-16,4-4 0 31,0 4 1-31,7 0-1 0,0 0 1 0,10-3-6 16,-3-7 1-16,14 4-7 16,-3-13 0-1,13-3-10 1,4-6 0-16,18-4-1 0,0-6 0 15</inkml:trace>
  <inkml:trace contextRef="#ctx0" brushRef="#br0" timeOffset="73278.4449">30222 7011 53 0,'36'-9'26'0,"-12"-7"-30"16,-9 19 53-16,2 0-48 0,4 4 1 15,8-1 0-15,2 7 1 16,1-1-9-16,-4 1 1 16,11 5-5-16,-28-2 1 15,-4 0-7-15,-14 9 0 0</inkml:trace>
  <inkml:trace contextRef="#ctx0" brushRef="#br0" timeOffset="73428.7446">30014 7234 37 0,'-67'-3'18'0,"57"3"-14"15,10 0 29-15,10 0-30 16,1 3 1-16,21-3 0 16,3 3 0-16,7 0-9 15,-3-3 1 1,7 0-2-16,-11-3 0 16,0 0-8-16,-3 3 1 0</inkml:trace>
  <inkml:trace contextRef="#ctx0" brushRef="#br0" timeOffset="73613.672">30032 7250 46 0,'-127'37'23'0,"71"29"-24"16,45-41 43-16,-7 16-40 16,1 9 0-16,-8 7-1 15,4-1 1-15,-7 0-3 16,6-2 0-16,5-4-2 15,3-9 0-15,7-7-7 16,7-6 0-16,7-6-4 0,10-12 0 0</inkml:trace>
  <inkml:trace contextRef="#ctx0" brushRef="#br0" timeOffset="73754.4148">29884 7538 42 0,'39'-41'21'0,"42"7"-27"0,-57 21 37 16,5 7-35-16,2-10 0 15,-2 1-12-15,2 2 0 32,-6 4 15-32,-4 6 0 15</inkml:trace>
  <inkml:trace contextRef="#ctx0" brushRef="#br0" timeOffset="73946.509">30036 7526 43 0,'-43'31'21'0,"36"-3"-14"0,7-22 41 0,4 1-44 15,3-1 0-15,3 0 5 16,11-3 0-16,8-6-11 16,2-3 0-16,5-7 6 15,-1-2 1-15,-7-4-5 16,7-3 1-16,-10 6-8 16,-4 1 0-16,-7 5-7 15,-3 4 1-15,-7 9-7 16,-4 13 1-16</inkml:trace>
  <inkml:trace contextRef="#ctx0" brushRef="#br0" timeOffset="74447.5183">29866 7748 48 0,'-7'0'24'0,"32"-25"-24"0,-11 19 42 0,4-7-42 16,13 4 0-16,19-1-2 15,-8-2 0-15,4 6-2 16,-7-1 1-16,-8 4-4 15,-9 0 0-15,-5 6-1 16,-17 4 1-16,-10 2 1 16,-8 7 1-16,-10-1 4 15,-4-2 1 1,0-1 2-16,1 1 1 16,2-4 0-16,8 1 1 0,4-4-1 15,-1 0 1-15,18 1-2 16,0-4 1-16,14 0-1 15,4-3 0-15,-1 0 1 16,15-3 0-16,-4 0-1 16,-3-1 1-16,-11 4-1 15,4 0 0-15,-15 0 0 0,-3 7 1 16,-10 2 0-16,-1 0 0 16,-7 4 1-16,-3 0 1 15,0-1-1-15,3 1 1 16,4-4-2-16,4 0 1 15,3-2-2-15,3-1 1 16,4 0-3 0,0-3 1-16,4 1-1 15,3-1 0-15,7 0-2 16,0 0 1-16,0-3-6 16,7 0 1-16,0 0-11 15,8 0 1-15,17-3-2 0,-4 0 0 16</inkml:trace>
  <inkml:trace contextRef="#ctx0" brushRef="#br0" timeOffset="75066.786">31298 7036 55 0,'0'7'27'0,"-35"5"-37"0,21-6 56 16,-21 7-45-16,-11 9 1 16,-11 3 0-16,8 3 0 0,7 0-3 15,3 1 0-15,7-4 2 16,8-3 0-16,13-3-1 15,11-1 0-15,0-5 0 16,18-1 0-16,3-5 0 16,18-4 0-1,10-3 0-15,11-6 0 16,0-4-4-16,-4 1 0 16,-3-4-5-16,-10-2 1 0,-5 2-5 15,-2-3 1-15,-15-3-3 16,-11 1 0-16,-6 2 7 15,-8 0 0-15,-3 4 8 16,4 2 1-16,-4 7 7 16,-7 3 1-16,0 7 5 15,-8 5 0-15,8 1-3 0,-10 5 1 16,2 4-6-16,5 3 0 16,-8 7-11-16,-7 2 1 15,4 1-11-15,0 2 1 16</inkml:trace>
  <inkml:trace contextRef="#ctx0" brushRef="#br0" timeOffset="75231.5425">30910 7629 41 0,'-17'3'20'0,"17"-12"-6"31,7 2 31-31,-4 1-41 0,15-6 0 0,3-1 2 16,11-3 1-16,7 1-10 31,7-1 0-31,3 0-1 15,0 4 1-15,-3 2-9 0,-7 1 0 16,-7 3-6-16,-15 12 0 0</inkml:trace>
  <inkml:trace contextRef="#ctx0" brushRef="#br0" timeOffset="75448.3435">31168 7670 45 0,'-57'37'22'0,"29"1"-13"16,28-32 40-16,-3-3-43 15,6 1 1-15,8-1 2 16,6-3 1-16,5-3-13 0,2-4 1 15,-2 1 8 1,-8-7 0-16,-4 4-3 0,-10 0 1 31,-10-4-2-31,-4-3 0 0,-4 4-3 16,0 3 1-16,4-1-7 16,4 1 1-16,2 2-9 15,19 4 1-15,10 3-8 16,7 7 0-16</inkml:trace>
  <inkml:trace contextRef="#ctx0" brushRef="#br0" timeOffset="75815.2211">32075 6977 49 0,'21'-10'24'0,"18"13"-15"16,-29 10 39-1,1 9-42-15,-1 19 0 0,-3 0 2 16,-7 12 1-16,-14 28-12 16,-18 10 1-16,-6 13 7 0,-22-4 0 15,-11-6-3-15,-6 0 1 16,2 0-5-16,5-9 1 16,10-13-13-16,11-15 1 15,13-10-9-15,15-32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52:45.0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10679 11931 24 0,'-11'-25'12'0,"11"10"2"0,4 5 12 0,-1 1-23 15,4 6 1-15,4-4 1 16,10-2 1-16,7-4-7 16,7-2 0-16,4-4 5 15,3 0 1-15,-3 0-6 16,0 0 1-16,-7 7-6 15,-4 3 0-15,-3 5-7 16,-8 11 0-16</inkml:trace>
  <inkml:trace contextRef="#ctx0" brushRef="#br0" timeOffset="183.435">10739 12185 36 0,'-46'38'18'0,"39"-29"-16"15,7-9 29-15,3-6-27 16,4 3 1-1,4-16 0-15,14-3 1 16,-1-9-8-16,8-7 0 16,3-12 2-16,-3 3 0 15,3 6-7-15,-3 4 0 0,-7-7-6 16,-4 6 0-16</inkml:trace>
  <inkml:trace contextRef="#ctx0" brushRef="#br0" timeOffset="365.5194">11024 11662 27 0,'-10'6'13'0,"-8"0"1"0,15 0 16 16,-4 7-25-16,-1 9 0 16,-9 6 2-16,-1 10 0 15,1 18-10-15,-12 16 0 16,8 1 7-16,-4-1 0 16,4-3-7-1,11-7 0-15,3-15-5 16,3-6 1-16,8-13-7 15,-1-6 1-15</inkml:trace>
  <inkml:trace contextRef="#ctx0" brushRef="#br0" timeOffset="532.6132">10922 12173 34 0,'11'-25'17'0,"3"18"-12"0,-7 11 27 16,0 5-30-16,0 4 1 15,0-1 1-15,4 1 0 16,-1-1-5-16,-3 1 1 15,4-4-2-15,3-3 1 16,0-6-8-16,4-3 0 0,-1 0-4 16,4-9 0-1</inkml:trace>
  <inkml:trace contextRef="#ctx0" brushRef="#br0" timeOffset="1048.238">11264 11687 30 0,'-3'-3'15'0,"-4"47"-10"0,3-23 25 0,-3 8-28 16,0 15 1-16,0 9-1 16,0 13 1-16,-4-7-4 15,4-9 0-15,0-6 3 16,0-6 0-16,4-10-2 0,-1-9 0 16,1-10 0-16,3-5 0 15,0-20-1-15,3-22 1 16,1-15-1-16,3 0 0 15,3-7 0-15,4-3 1 0,11 10 1 16,3 9 0-16,0 3 0 31,4 7 0-31,0 12 0 16,-4 9 0-16,0 7 0 16,-10 9 1-16,-7 10-1 15,-4 6 0-15,-7 3 0 0,-4 9 1 16,-10 10-1-16,-4 6 1 15,-10 0-1-15,3-3 0 16,1-10-1-16,3 1 1 16,-1-7-1-16,8-12 0 15,4-1-2-15,3-8 1 0,3-7-1 16,1 0 1-16,3 0-1 16,0 3 1-16,3 3 1 15,1 3 0-15,-4 4 2 16,0 3 0-16,0 2 0 15,0 4 0-15,0 0 0 16,0 0 0-16,3-6-3 0,4-4 0 16,7-2-6-16,8-7 0 31,2-6-7-31,12-3 0 0</inkml:trace>
  <inkml:trace contextRef="#ctx0" brushRef="#br0" timeOffset="1380.0295">11702 11803 43 0,'-4'-16'21'0,"18"4"-21"16,-7 5 35-16,4 1-33 16,3-3 1-1,0-1-1-15,7-2 1 16,7-1-6-16,8 1 1 0,-1-1-3 15,4 4 0-15,-7-7-9 16,-4 10 1-16</inkml:trace>
  <inkml:trace contextRef="#ctx0" brushRef="#br0" timeOffset="1584.4744">11857 11467 28 0,'-46'13'14'0,"35"78"-5"16,8-66 16-16,-4 22-22 15,0 12 1-15,0 20-1 16,0 15 1-16,0-3-6 16,3 0 1-16,1-16 1 15,3 0 1-15,3-3-5 16,4-12 0-16,0-16-5 16,0-19 1-16,0-12-4 15,-3-17 1-15</inkml:trace>
  <inkml:trace contextRef="#ctx0" brushRef="#br0" timeOffset="1767.8855">11783 12154 27 0,'-7'-60'13'0,"-11"64"-6"0,11 5 24 0,-4 13-27 16,-3 3 0-16,-3 6 4 15,-1 4 1-15,4-7-11 16,3-6 1-16,8-3 6 16,3-7 0-16,7-9-2 15,7-9 0-15,4-6-4 16,6-7 1-16,12-12-7 0,9-17 1 15,5-2-9-15,-1-3 1 16</inkml:trace>
  <inkml:trace contextRef="#ctx0" brushRef="#br0" timeOffset="1948.7971">12139 11828 39 0,'-3'-3'19'0,"10"-13"-9"0,-4 7 28 0,4-7-35 16,4-6 0-16,3 0 0 15,4 0 0-15,3-12-5 16,0-1 1-16,0 4-1 16,0-1 1-16,-3 7-7 0,-4 13 1 15,-3 5-7-15,-4 11 0 16,-7 8-1-16,-4-2 0 16</inkml:trace>
  <inkml:trace contextRef="#ctx0" brushRef="#br0" timeOffset="2085.8292">12196 11715 38 0,'-25'31'19'0,"18"-9"-22"0,7-15 40 0,0-1-35 16,0 0 0-16,3 3 1 16,4-2 1-16,0 2-7 0,4-3 0 15,3 1-1-15,0-4 1 32,4-3-7-32,-4-3 0 15,4-7-3-15,-4-2 0 16</inkml:trace>
  <inkml:trace contextRef="#ctx0" brushRef="#br0" timeOffset="2232.7966">12358 11649 35 0,'-4'-22'17'0,"1"6"-18"16,3 26 33-16,-4-4-32 15,-3 4 0-15,-3 8 0 16,-1 7 1-16,0 4-4 0,1-4 0 16,-1 3-3-16,1 0 1 15,3 4-5-15,0-4 0 16</inkml:trace>
  <inkml:trace contextRef="#ctx0" brushRef="#br0" timeOffset="2833.1805">12231 12000 28 0,'-4'-6'14'0,"1"9"-2"0,3-3 23 0,3-6-34 31,4-3 1-31,4-4 0 16,0-6 0-16,-1 0-3 0,1-3 0 15,-1 10 3-15,-3-1 1 16,0 7-3-16,-7 12 0 16,-3 7-1-16,-4 12 1 0,0 3-1 15,-4 4 1-15,1-4-2 16,-1 0 1-16,0-3 0 16,4-9 1-16,0-1 0 15,4-5 0-15,3-7 0 16,3-9 1-16,4-7-1 15,4-3 1-15,3-2-1 0,0-4 0 16,0 3-5-16,-3 9 0 16,-1 4-4-16,-3 9 0 31,-3 10-2-31,-4 9 0 16,-7 9 4-16,-4-3 0 15,-3 4 8-15,0-1 1 0,0 0 6 16,0 1 0-16,3-7 4 15,1-6 1-15,3-4-4 16,0-2 0-16,3-7-3 16,4-6 0-16,7-6-3 0,0-7 0 15,4-2-2-15,3 2 1 16,0-6-3-16,0 4 0 16,0-4-2-16,-3 9 1 0,-4 7-1 15,0 6 1-15,-4 4 1 16,-3-1 0-16,0 10 2 15,-3-4 0-15,-1 4 2 16,4 0 0-16,0-1-1 16,0 1 1-16,7-4-3 31,1-2 0-31,2-4-9 0,11-6 1 16,7 3-7-16,11-3 1 15</inkml:trace>
  <inkml:trace contextRef="#ctx0" brushRef="#br0" timeOffset="3219.0487">12795 11859 34 0,'-21'0'17'0,"25"-12"-13"0,-1 9 24 16,4 3-25-16,4-4 0 0,3-2 1 16,4-3 0-16,-1-1-5 15,4-2 0-15,8-4 2 16,6 0 1-16,-3 1-9 16,-11 2 1-16,0 10-6 15,-10 9 0-15</inkml:trace>
  <inkml:trace contextRef="#ctx0" brushRef="#br0" timeOffset="3684.4457">12883 12025 27 0,'-35'85'13'0,"3"-32"0"0,29-43 16 16,-1-4-27-16,4 0 1 15,4 1 1-15,3-7 0 16,0-10-5-16,4-9 0 16,3-12 4-16,0-7 0 31,0-9-4-31,4 3 0 0,-4 1-5 15,0-11 1-15,-7 4-3 16,-4 3 0-16,1 3-1 16,-1 10 0-16,-6 2 5 0,3 7 0 15,-4 10 7-15,1 8 0 16,-1 7 4-16,1 10 0 16,-4 8 0-16,-4 17 1 0,4 6-3 15,0 21 1-15,0 14-3 16,0 2 1-16,0 0-4 15,3-2 1-15,1-10-4 16,-1 6 1-16,1-6-3 16,-1-13 0-16,1-6-2 15,-1-19 1-15,-3-9 1 32,-3-6 0-32,-1-10 4 0,0-10 1 15,1-2 3-15,3-7 1 16,3 7 1-16,4-4 0 15,7-5 0-15,4-8 1 0,6-2-3 16,5-6 0-16,9 2-3 16,12-5 0-16,3-10-9 15,-1-3 1-15,1 6-4 16,-3 3 1-16</inkml:trace>
  <inkml:trace contextRef="#ctx0" brushRef="#br0" timeOffset="4468.5711">13229 11743 41 0,'-7'-9'20'0,"11"-1"-24"16,-1 4 38-16,1 0-34 15,3 0 1-15,0-1-1 16,3 1 1-16,5 3-3 16,-1 0 1-16,0 3-4 15,-4 3 1-15,1 6-5 0,-4 7 0 16,-7 3-2-16,-4 0 1 15,-3-1 2-15,-3 7 1 16,-4 4 6-16,0 5 1 16,-8-6 7-16,1 1 0 15,0-11 2-15,7-2 1 0,3-6-2 16,4-4 0-16,4-3-3 16,10-9 0-16,0 3-3 15,3-7 0-15,1 4-2 16,3-7 1-16,0 7-1 0,0-3 1 15,1 2-1-15,-5 7 0 16,-3 10 0-16,-3-1 0 16,-4 7 0-16,-4 3 0 31,-3 3 1-31,-3 6 0 16,-1-6 1-16,-3 3 0 15,-4 0 0-15,1-6 1 0,2-4-1 16,5-5 1-16,3 2-2 15,7-2 0-15,7-7-1 16,0 0 0-16,3-3 0 0,1 0 0 16,3 0-1-16,0 6 1 15,0-2 0-15,-3 2 0 16,0 0 1-16,-8 3 0 16,-3 4 0-16,-3 6 1 0,-1 0-1 15,-7 3 1-15,1 3 0 16,-4 0 0-16,-7-6-1 31,-4-1 0-31,-3 4-1 16,-4-3 0-16,7-9-6 15,1-10 0-15,6 0-6 16,7-7 1-16,4-5-4 16,7-4 1-16,4-3 2 0,3 0 0 15,3 4 10-15,1 2 0 16,3 7 8-16,0 0 1 0,0 3 5 15,0 6 1-15,1 0-1 16,-1 3 0-16,-4 3-4 16,1 4 0-16,-1 3-3 15,5-4 0-15,-1 1-8 16,0 2 0-16,3 1-9 16,1-3 0-16,3 2-3 0,0-2 0 15</inkml:trace>
  <inkml:trace contextRef="#ctx0" brushRef="#br0" timeOffset="4816.7305">13801 11740 30 0,'-7'-38'15'0,"14"20"-7"16,-7 18 25-16,3 3-28 16,4 9 0-1,-3 10 2-15,-4 3 0 16,0 19-9-16,0 10 0 0,0 8 6 15,-4 4 0-15,1 0-2 16,-1-3 0-16,1-7-3 16,-4-6 0-1,3-6-7-15,1-9 1 16,-1-13-8-16,1-7 0 16</inkml:trace>
  <inkml:trace contextRef="#ctx0" brushRef="#br0" timeOffset="4987.0581">13762 12000 44 0,'-11'-25'22'0,"11"25"-19"16,-7 3 36-16,-3 10-36 15,-12 3 1-15,-9 12 1 0,-8 6 0 16,0 4-7-16,4 3 0 16,0 3 4-16,6 0 1 0,8-10-8 15,7-3 0-15,7-9-11 16,7-6 1-16</inkml:trace>
  <inkml:trace contextRef="#ctx0" brushRef="#br0" timeOffset="5187.1635">13970 12041 51 0,'4'-12'25'0,"10"5"-19"0,-11 7 38 16,4 7-42-16,0 2 0 15,4 10 0-15,10 3 1 0,4 3-4 16,3-3 0-16,4 0 2 16,7 3 1-16,-4 3-7 15,-3 3 1-15,-1 1-13 16,5-4 0-16</inkml:trace>
  <inkml:trace contextRef="#ctx0" brushRef="#br0" timeOffset="18682.9314">19558 12022 16 0,'4'-9'8'0,"-8"9"-2"16,4 0 9-16,-4 0-14 15,-3 3 1-15,0 0 2 16,0 0 0-16,0 0-4 16,0 4 1-16,-3-1 2 15,-1 3 1-15,-3 4-1 16,0 6 1-16,-4 3-2 0,-3 0 0 16,0-4-1-16,0 1 0 15,3 3-1 1,0-3 1-16,4 6 0 15,0-3 0-15,4 0 0 0,-1 0 0 16,4 6 0-16,0 7 0 16,0 2 0-16,0 4 1 15,-4 0-1-15,1 6 0 16,3-3 0-16,-1 0 0 16,1-7 0-16,7-2 1 15,4-1 0-15,3-5 1 16,0-1 0-16,4-6 0 0,3 0-1 15,3-7 1-15,1 1-1 16,3-3 1-16,4-4-5 16,-4 0 1-16,0-2-7 15,-3 2 1-15,3 0-8 16,-7 4 1-16</inkml:trace>
  <inkml:trace contextRef="#ctx0" brushRef="#br0" timeOffset="21662.7099">19512 7171 5 0,'-3'-50'2'0,"3"3"16"0,0 31-10 15,0 4-5-15,-4 2 1 16,1-2 1-16,-5 2 1 16,1 10-8-16,0 4 1 15,-3 2 4-15,-1 9 1 16,-3 11-3-16,-4 5 1 0,1 7 0 16,-1 15 0-16,1 19 0 31,-1 16 1-31,0 3-1 15,1 9 0-15,-1-3 0 16,0 13 1-16,4 0-2 0,4-7 1 0,6 1-1 16,4-10 1-16,7 6 0 15,4 10 0-15,-1-3-1 16,1-4 1-16,0 1 0 16,-1-10 0-16,1-10 0 31,3-8 0-31,0-20 0 0,4-12 1 15,-1-13-1-15,1-12 1 16,-1-16-2-16,5-12 0 16,-5-4-8-16,-3-6 1 0,0-6-8 15,1 0 1-15</inkml:trace>
  <inkml:trace contextRef="#ctx0" brushRef="#br0" timeOffset="22964.8687">18881 7820 19 0,'-7'10'9'15,"10"27"5"-15,-3-24 3 0,0 18-15 32,0 13 1-32,0 13 0 15,-7 8 1-15,0-5-6 16,0-4 1-16,0-5 3 15,0-14 0-15,3-5-1 0,1-14 0 16,3-5 0-16,0-13 0 16,7-19-1-16,0-9 1 0,4-19-1 15,-1-13 1 1,4 1 0-16,4 2 1 16,3 4 0-16,14 9 0 15,1 13 0-15,-5 9 0 16,1 12 0-16,0 14 1 0,-4 8-1 15,-7 13 1-15,-3 16-2 16,-8 15 1-16,-10 1-1 16,-3-1 1-16,-11 4-4 15,-4-4 0-15,1 1-5 16,-5 2 0-16,-2-9-6 16,2-6 1-16,1-9-2 15,4-7 1-15</inkml:trace>
  <inkml:trace contextRef="#ctx0" brushRef="#br0" timeOffset="23248.1463">18912 8469 20 0,'0'-25'10'0,"11"-12"-3"0,-4 27 19 0,7 1-23 16,-3-4 0-16,10 4 0 15,4 3 1-15,-1 3-6 16,-3 3 1-16,1 3 0 31,-8 3 1-31,-7 10-4 16,-7 2 1-16,-14 1-1 0,-4 3 0 15,-3-3 0-15,0 3 0 16,3-6 4-16,0-10 0 16,8 0 3-16,-1-6 1 0,8-6 0 15,3 0 1-15,7-4 0 16,7-2 1-16,14-1-2 16,4 1 0-16,3 5-6 15,4 1 1-15,-7 6-6 16,-4 6 0-16,-7 1-4 15,-10 8 0-15</inkml:trace>
  <inkml:trace contextRef="#ctx0" brushRef="#br0" timeOffset="23412.9678">18884 8817 23 0,'-46'29'11'0,"15"-20"-1"0,27-9 18 0,1 0-25 15,3 0 1-15,3-6 1 16,8-7 1-16,6 1-8 15,4-7 0-15,8 3 3 16,9 1 1-16,12 2-7 0,-4-3 1 16,-4 4-8-16,-10 6 1 15</inkml:trace>
  <inkml:trace contextRef="#ctx0" brushRef="#br0" timeOffset="23565.3162">19039 8792 15 0,'-60'25'7'0,"32"38"2"16,18-47 2-16,-4 9-10 15,-1 9 1-15,1 7-1 16,0 6 0-16,7 3-3 16,0-3 1-16,4-6-2 15,3-9 0-15,7-4-3 0,0-16 0 32</inkml:trace>
  <inkml:trace contextRef="#ctx0" brushRef="#br0" timeOffset="23750.83">19092 8902 29 0,'32'-44'14'0,"-25"25"-14"0,-3 23 29 0,-8 5-27 16,-3 10 1-16,-3 12 0 15,-12 16 0-15,1 10-5 16,-4 15 1-16,4 0 3 16,4-6 0-1,3 25-8-15,-1-13 1 16,5-9-6-16,3-6 1 15</inkml:trace>
  <inkml:trace contextRef="#ctx0" brushRef="#br0" timeOffset="24014.0578">18909 9184 34 0,'21'-34'17'0,"4"9"-19"15,-18 22 28-15,10 3-25 16,1 6 0-16,-4 0 1 31,-3 7 1-31,-11 9-3 16,-7 3 1-16,-4 3 3 15,1 10 0-15,-1-7 0 0,0-3 0 16,4-3-1-16,-3-6 0 16,6-3-1-16,1-4 0 15,3-2-4-15,7-7 0 16,3-6-5-16,15-7 0 0,3-5-5 15,8-7 0-15,-1-3-1 16,4 0 0-16</inkml:trace>
  <inkml:trace contextRef="#ctx0" brushRef="#br0" timeOffset="24366.9631">19297 9150 29 0,'0'-6'14'0,"0"6"-10"0,0 0 27 0,3 3-29 15,5-6 0-15,-1 6 0 16,0-3 1-16,0 6-4 15,0 3 0-15,-4 7 2 16,1-3 1-16,-4 5-2 16,-4 8 1-16,-3-1 0 0,0 3 0 15,-3 3 0-15,-1-6 0 16,-7-6 0-16,-3 0 0 16,-7 0-2-16,0-4 1 15,0-2-5-15,-1-7 1 0,1-3-5 16,3-3 0-16,15-3-3 15,6-6 1-15,11-4 1 16,4 1 1-16,7-1 7 16,3 4 0-16,7 3 6 15,-3 2 1-15,-4 4 3 16,0 7 1-16,-3 2-1 0,-1 4 0 16,1-1-7-16,0 4 1 31,-1 0-10-31,1 5 1 15,-1 8-2-15,-2 2 1 0</inkml:trace>
  <inkml:trace contextRef="#ctx0" brushRef="#br0" timeOffset="24616.892">18856 10037 29 0,'-21'-6'14'0,"28"3"-11"0,0 0 30 15,7 0-31-15,4-4 1 16,3 1 0-16,21 0 1 16,-3-7-6-16,3 1 0 15,1-1-2-15,-1 1 0 16,-7-4-7-16,-3 10 0 15</inkml:trace>
  <inkml:trace contextRef="#ctx0" brushRef="#br0" timeOffset="24778.672">19181 9849 38 0,'-32'19'19'0,"-14"44"-21"0,32-51 32 0,-7 10-30 15,-4 10 1-15,4 2 0 16,-4 4 0-16,4 9-3 15,0 3 0-15,7-9-3 16,-4-4 0-16,7-2-6 16,4-10 0-16</inkml:trace>
  <inkml:trace contextRef="#ctx0" brushRef="#br0" timeOffset="24927.8728">18983 10135 37 0,'18'-13'18'0,"42"4"-17"0,-43 9 32 16,4 3-33-16,4 3 1 0,3 7 0 15,-3-4 0-15,0 7-5 16,-4 2 0-16,-4 4-4 31,1 0 0-31,-4 10-3 16,0 5 0-16</inkml:trace>
  <inkml:trace contextRef="#ctx0" brushRef="#br0" timeOffset="25235.2401">19008 10639 34 0,'-39'47'17'0,"11"4"-19"0,17-33 32 15,4 7-29 1,-7 1 1-16,0-1 1 0,0-10 1 16,0-5-4-16,-1-13 0 15,5-16 2-15,3-3 1 16,3-10-2-16,4-8 1 15,11-10-1-15,7-1 1 0,6 1 0 16,15 3 0-16,7 6 0 16,0 10 0-16,0 12 0 15,-8 10 0-15,-2 18 0 16,-12 10 0-16,-2 9-1 16,-8 10 0-16,-4 6-3 15,-6 12 0-15,-4 4-6 0,-4 6 1 16,1 0-8-16,-1 3 0 15</inkml:trace>
  <inkml:trace contextRef="#ctx0" brushRef="#br0" timeOffset="25901.4519">18810 11141 27 0,'11'-22'13'0,"-4"22"-4"15,-7 6 14-15,-4 10-21 16,-3 9 1-16,-7 16 2 16,0 12 0-16,0-3-5 15,-4 7 1-15,1-4 3 16,2-9 1-16,5-13-1 0,10-5 0 16,3-8-1-16,4-5 0 15,4-10-1-15,7-9 0 16,10-7-1-16,0-9 0 15,7-6-4-15,8-3 0 0,6-4-8 16,-7 4 1-16,-10 9-5 16,-7 0 1-16</inkml:trace>
  <inkml:trace contextRef="#ctx0" brushRef="#br0" timeOffset="26051.5683">18941 11320 43 0,'-32'31'21'0,"4"35"-26"0,17-41 38 15,-3 19-34-15,0 3 1 0,-4 6-9 32,1 10 1-32,2 0 1 15,1 6 1-15,7 6-5 16,0-3 0-16</inkml:trace>
  <inkml:trace contextRef="#ctx0" brushRef="#br0" timeOffset="26346.8264">18732 11837 41 0,'-7'7'20'0,"-7"27"-27"0,7-15 43 16,-7 9-35-16,-3 3 1 0,-5 7 1 15,1 3 1-15,-3-7-5 16,6-5 1-16,7-4 3 15,4-7 0-15,11-5 0 16,6-4 0-16,8-9-1 0,7-6 1 31,-1-10-1-31,5-2 0 0,6-4-1 0,-3 0 1 32,3-3-6-32,-3 3 1 0,-4 3-7 15,-3 3 0-15,-8 10-5 16,-3 9 0-16</inkml:trace>
  <inkml:trace contextRef="#ctx0" brushRef="#br0" timeOffset="26666.5108">18792 12145 41 0,'-7'15'20'0,"-7"23"-21"15,11-22 35-15,-1 9-33 16,1 9 0-16,-4 13 2 15,0 10 0-15,0 5-3 16,-1 10 1-16,-6-12 3 16,4-7 0-16,-4-2 0 15,-4-4 0-15,0-4 0 16,-3-5 1-16,0-3-1 16,-4-10 0-16,1-3-1 0,-5-4 1 15,5-8-1-15,-1-4 0 16,4-3-2-16,0-3 1 15,-7-6-3-15,6-3 1 16,1-1-6-16,0 1 1 0,0-1-10 16,3 4 0-16,8 6-4 15</inkml:trace>
  <inkml:trace contextRef="#ctx0" brushRef="#br0" timeOffset="27596.2886">17928 13813 29 0,'-28'-35'14'0,"0"13"-7"15,21 26 15-15,-4 8-20 16,-3 7 0-16,-7 3 2 16,0 9 1-16,-1 10-5 15,1 0 0-15,4 6 4 16,3 9 0-16,3-6-1 31,4-6 1-31,7-9-2 16,3-7 0-16,4-12 0 0,4-13 0 15,3-19-2-15,4-6 1 16,3-15-1-16,0-14 1 16,11-8-1-16,3-16 0 0,-3-4 0 15,-4 1 0-15,4 6 0 16,-7 6 0-16,-8 12-1 16,-3 11 1-16,-3 5 1 15,-4 10 0-15,-3 9 0 16,-4 3 0-16,-4 13 1 15,-3 9 0-15,0 10 0 16,-4 15 0-16,1 13-1 16,-15 16 1-16,4 6-2 0,-4 9 1 15,8-3-2-15,-1-3 1 0,4 6-4 16,3-6 0-16,8-9-6 16,-1-4 0-16,4-2-6 15,11-7 1-15</inkml:trace>
  <inkml:trace contextRef="#ctx0" brushRef="#br0" timeOffset="27862.5641">18069 14070 29 0,'-17'6'14'0,"10"29"-5"0,3-23 19 16,8 4-25-1,-1 0 0-15,1-4 3 0,3-2 0 16,3-7-7-16,4-13 0 0,1-9 5 15,-1 1 0-15,0-1-2 16,-4-3 1-16,-3 0-2 16,-3 3 1-16,-8 3-1 15,-6 4 1-15,-4 3-1 0,-4 5 0 16,4 4-2-16,0 4 1 31,3 2-5-31,1 0 0 16,6 3-7-16,4-2 0 0,4 5-3 15,3 1 1-15</inkml:trace>
  <inkml:trace contextRef="#ctx0" brushRef="#br0" timeOffset="28162.2439">18200 14076 29 0,'-7'3'14'0,"7"-12"-8"15,0 9 24-15,7-3-29 16,0-7 1-16,3-5 1 15,5-4 0-15,-1 0-4 16,3 3 0-16,1 7 2 16,-4 6 1-16,0 6-1 15,-7 10 1-15,-3 5-1 16,-4 4 1-16,0 3 1 16,0 0 1-16,0-6-1 15,0 0 1-15,0-3-2 16,3-10 1-16,1 0-1 0,6-6 0 15,1-3-5-15,0-6 1 16,3 3-6-16,0-4 1 16,10 1-8-16,5-1 1 15,-1 7-1-15,-3 0 0 0</inkml:trace>
  <inkml:trace contextRef="#ctx0" brushRef="#br0" timeOffset="28497.5531">18556 14104 28 0,'-10'-9'14'0,"2"12"-12"15,8 3 28-15,-3 4-28 16,3 2 1-16,-7 4 2 16,7 0 0-16,-4 6-6 15,1 0 1-15,-1 0 4 0,1-7 1 0,-1-2-2 16,1-1 1-16,3-5-2 16,0-4 1-16,7-13-1 15,3-5 0-15,4-10-2 16,4-7 1-16,3 7-1 15,4 3 1-15,-4 3-1 32,-3 4 0-32,-4 2 0 15,-4 7 1-15,1 9-1 0,-4 6 0 16,-3 7 0-16,-4 6 1 16,3 3-1-16,-6 0 1 0,-1 0-4 15,-3 0 0-15,0-3-5 16,3-3 0-16,4 0-7 15,0-3 0-15</inkml:trace>
  <inkml:trace contextRef="#ctx0" brushRef="#br0" timeOffset="28747.6078">18881 13603 41 0,'-4'-13'20'0,"4"19"-18"0,0 7 34 16,-3 15-34-16,-4 16 1 16,-4 9 0-16,-3 7 0 15,0 6-4 1,-4 12 0-16,4 10 1 16,0-6 0-16,3-10-5 15,1-6 1-15,3-7-7 0,3-12 0 16,8-9-3-16,6-13 1 15</inkml:trace>
  <inkml:trace contextRef="#ctx0" brushRef="#br0" timeOffset="28996.7539">18930 14233 39 0,'-14'16'19'0,"14"12"-21"16,0-25 37-16,3 0-33 31,5-3 0-31,2-3 3 15,-3-6 0-15,0-4-6 0,0-6 1 16,4 0 3-16,-11 1 1 16,0 2-1-16,-4 0 0 15,-3 10-2-15,-7 6 1 0,-3 3-2 16,-1 7 0-16,4 2-4 16,0 1 1-16,7-1-6 15,3-2 1-15,4-7-5 16,7 0 0-16,4 0-2 15,-1-6 1-15</inkml:trace>
  <inkml:trace contextRef="#ctx0" brushRef="#br0" timeOffset="29347.0905">19191 14039 35 0,'-3'3'17'0,"-22"28"-18"0,18-18 35 0,-4 12-31 15,-3 9 0-15,-3 1 2 16,2 2 0-16,8 1-7 31,0-4 1-31,4-2 4 16,6-10 0-16,4-7-2 15,4-8 0-15,3-7-1 0,0-10 1 16,4-9-1-16,3-2 1 16,0-5-1-16,-3-2 0 15,-4 9 0-15,-4 4 0 0,1 5 0 16,-4 7 1-16,-7 9 0 15,-3 7 0-15,-5 3-1 16,1 3 1-16,0 2 0 16,0 5 0-16,-3-8-2 15,3-5 1-15,7-1-5 16,0-5 1-16,3-7-5 16,8-10 0-1,3-5-5-15,0-4 0 16</inkml:trace>
  <inkml:trace contextRef="#ctx0" brushRef="#br0" timeOffset="29651.313">19322 14214 30 0,'-18'44'15'0,"0"44"-8"15,11-69 23-15,0 6-28 16,0 3 1-16,4-3 0 16,-1-6 1-16,4-3-5 0,4-7 1 15,3-9 3-15,3-9 0 16,1-7-2-16,7-15 1 15,3-13-2-15,3-16 1 16,1-6-2-16,0-6 0 16,-1 3-1-16,1 3 1 0,-7 4-1 15,3 21 1-15,-7 9 0 16,-7 14 1-16,-3 11 0 31,-4 10 0-31,-4 13 1 0,-6 12 0 0,-5 7-1 16,1 18 1-16,-7 10-4 15,-4 6 0-15,4 0-5 32,0 3 1-32,7-9-6 15,7-10 1-15</inkml:trace>
  <inkml:trace contextRef="#ctx0" brushRef="#br0" timeOffset="30146.682">19470 14465 34 0,'0'-25'17'0,"17"-10"-14"15,-10 23 30-15,1-10-31 0,-1 0 0 16,7-6 2-16,0-4 0 16,0 7-5-16,-3 3 1 15,-11 4 2-15,-8 5 1 16,1 7-2-16,-3 9 1 0,-4 13-2 16,-4 9 1-16,0 6-1 15,4 4 1-15,4-7-1 31,3 0 1-31,3-3-1 16,4-6 1-16,4-3-1 16,3-4 1-16,0-6-1 15,3-6 1-15,1-3-4 0,7-9 0 16,6-4-4-16,1-3 1 31,10-9-4-31,-10 9 1 16,-7 10 1-16,-8 12 0 15,-6 3 6-15,-4 7 0 16,0-4 5-16,-4 4 1 16,-3-1 3-16,0 1 0 0,4-4 1 15,-8 1 1-15,-3-4-3 16,3-6 0-16,11 0-1 16,4-6 1-1,6-13-2-15,12-3 0 16,2-10-3-16,8-2 1 0,0-7-1 15,3 4 0-15,0 8-7 16,1-2 1-16,2 6-11 16,1 9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53:53.72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2462 13863 30 0,'-7'-9'15'0,"18"21"-3"0,-1-12 16 0,8 0-25 16,10-6 0-16,1-19 3 15,6 0 0-15,4-4-8 16,-4-8 1-16,-3-10 5 31,-4 12 0-31,4 4-5 16,-11-4 0-16,7 4-7 16,-10-3 1-16,-4 2-7 0,3 1 1 0</inkml:trace>
  <inkml:trace contextRef="#ctx0" brushRef="#br0" timeOffset="404.8609">2752 13261 27 0,'-18'25'13'0,"7"16"-1"0,11-26 16 16,7 11-26-16,-7 8 1 31,4 13 1-31,7 28 1 16,-4 4-7-16,0 9 1 0,3 2 4 15,1-11 1-15,-1 9-4 16,5-1 0-16,-1-2-3 15,0-25 1-15,-4-16-5 0,1-4 1 16,0-18-5-16,-4-19 1 16,-7-28-1-16,-4-6 0 15,-3-13 3-15,-4-9 0 0,1 3 8 16,-1 6 1-16,-3 12 5 16,4 10 1-16,-5 16 4 31,5 16 0-31,-8 12 1 15,8-7 0-15,-1 10-4 0,0 3 1 16,4-2-3-16,4 2 0 16,3-6-2-16,0-10 1 15,0 1-3-15,10-13 0 16,1-16-2-16,0 4 0 16,-4-10-6-16,3-10 1 15,4-8-7-15,4 2 0 0,-7-9-4 16,6 12 0-16</inkml:trace>
  <inkml:trace contextRef="#ctx0" brushRef="#br0" timeOffset="553.9207">2872 13788 41 0,'7'9'20'0,"14"-34"-17"15,-11 13 38-15,5-10-39 16,2-7 1 0,11-11 0-16,4 8 1 15,14-5-7-15,-4-4 1 0,1 0-2 16,-5 3 0-16,-2 7-10 15,-5 3 0-15,-6 3-1 16,-18 3 1-16</inkml:trace>
  <inkml:trace contextRef="#ctx0" brushRef="#br0" timeOffset="710.1316">3030 13477 35 0,'-53'47'17'0,"36"19"-19"15,17-41 34-15,0 7-31 16,0-7 0-16,0 0 0 15,3-3 1-15,4-7-5 16,4-5 1-16,17-4-4 0,-3-9 0 16,10-10-5-16,-3-5 1 15</inkml:trace>
  <inkml:trace contextRef="#ctx0" brushRef="#br0" timeOffset="857.1469">3323 13418 39 0,'-7'12'19'0,"-18"38"-22"0,22-37 36 16,-4-4-33-16,3 16 0 0,-10 4-3 16,4 11 1-16,-1 4-2 15,7-9 0-15,-6 2-7 16,10-5 1-16</inkml:trace>
  <inkml:trace contextRef="#ctx0" brushRef="#br0" timeOffset="1524.4002">3298 13966 27 0,'-31'54'13'0,"2"-17"3"0,29-30 14 16,-7-1-25-16,4-6 0 15,3 3 1-15,3 0 0 0,4-6-9 16,4-3 1-16,0-4 5 15,6-2 1-15,-6-4-9 16,3-3 1-16,4-6-5 16,-1 0 1-16,4 3-2 15,-10 10 1-15,0 2 1 0,-4-2 0 16,-7 12 8-16,0 6 0 16,-11 10 6-16,4 6 0 15,0 0 3-15,3 0 1 16,-6 3 0-16,3-16 0 15,3 4-3-15,4-1 0 16,4 1-2 0,3-4 0-16,3-3-2 15,1-3 0-15,0-6-2 16,6 10 1-16,-3-7-5 16,0-4 1-16,8-5-10 15,-8-3 0-15,3-7-5 16,-10 0 1-16</inkml:trace>
  <inkml:trace contextRef="#ctx0" brushRef="#br0" timeOffset="3227.2056">3277 13778 19 0,'-7'-3'9'0,"14"47"-3"0,-7-38 10 16,0 10-15 0,11 6 1-16,-8 3 1 15,4-3 1-15,4-3-4 16,-7-7 0-16,3-8 3 0,0-11 0 16,3-8-1-16,-10-4 1 15,4-9-1-15,-4-4 1 16,0-2 0-16,0 9 0 15,-4 6 1-15,4 6 0 0,-7 1 0 16,4 5 0-16,-1-2-1 16,4 6 0-16,4-10-1 15,-1-9 0-15,4 0-14 16,7 4 0-16</inkml:trace>
  <inkml:trace contextRef="#ctx0" brushRef="#br0" timeOffset="5897.2507">3905 13364 21 0,'0'-22'10'0,"0"16"5"0,0 9 11 0,0 4-22 15,-7 5 0-15,-3 7 4 16,-1 12 0-16,-10-6-10 16,-4 19 1-16,-10 22 6 15,-4 6 1 1,-7 0-3-16,11 1 0 16,7-8-6-16,0-11 1 15,17-17-12 1,7-15 1-16</inkml:trace>
  <inkml:trace contextRef="#ctx0" brushRef="#br0" timeOffset="6061.9326">3810 13775 42 0,'4'41'21'0,"-1"28"-18"16,-3-44 28-16,4 10-29 15,-4-1 1-15,3 19 0 0,4 7 1 16,0-1-8-16,4 1 0 15,-1-13-1-15,1-12 0 16,3-13-9-16,7-13 1 0</inkml:trace>
  <inkml:trace contextRef="#ctx0" brushRef="#br0" timeOffset="6228.7288">4036 13386 39 0,'0'10'19'0,"0"40"-19"16,3-38 30-16,1 4-30 0,3-3 1 16,0 12-3-16,0 3 1 15,4 16-5-15,3 6 1 16,0 3-6-16,7 10 0 16</inkml:trace>
  <inkml:trace contextRef="#ctx0" brushRef="#br0" timeOffset="6392.4541">3965 14082 41 0,'-17'-3'20'0,"17"-12"-16"0,7 2 36 16,-4-6-38-16,8-6 0 15,3-6 0-15,7-7 1 16,4 1-5-16,14-7 1 16,3 3-4-16,4 0 1 15,3 0-10 1,0 16 0-16</inkml:trace>
  <inkml:trace contextRef="#ctx0" brushRef="#br0" timeOffset="6845.8712">4187 13838 36 0,'-59'50'18'0,"23"13"-14"0,29-41 22 15,0-3-24-15,4 15 0 16,-8 13 0-16,11 0 1 15,-7 3-4-15,7-6 0 0,0-3 2 16,0-13 0-16,7-3-2 16,-3-22 0-16,3-12-1 15,3-19 1-15,1-10-2 16,6 7 1-16,5-4 0 16,2-5 1-16,4-1 1 15,4 0 1-15,3 7 0 0,-3 2 1 31,-4 10 0-31,-3 7 0 16,0 2 1-16,-7 7 0 0,3 9 0 16,-7 9 0-16,0 10 0 15,-4-6 1-15,-2 0 0 16,-1 15 1-16,0 4-1 16,-4 2 0-16,-3-2 0 15,0-4 1-15,-3-3-1 16,3-6 0-16,-11-3-1 0,4-6 0 15,-4-7-1-15,1-6 1 16,-11-3-8-16,-4-7 1 16,11 7-11-16,-4-6 0 15,11 2-4-15,-3-2 0 0</inkml:trace>
  <inkml:trace contextRef="#ctx0" brushRef="#br0" timeOffset="7952.0192">4755 13440 21 0,'-14'-10'10'0,"14"42"0"0,4-17 11 16,3 1-18-1,-7 28 0-15,3 25 1 16,4 3 0-16,-7 13-5 0,8-10 0 0,-1 6 3 15,0 7 1-15,0-9-6 16,-4-10 1-16,4-16-4 16,-3-25 1-16,3-15-3 15,-7-29 0-15,-11-18-1 16,1-1 1-16,-11-15 3 16,-4-13 0-16,4-25 5 0,7 7 0 15,7 2 4-15,7 23 1 31,3 9 1-31,11 9 1 16,11 10 1-16,0 9 0 16,6-3-1-16,-6 10 0 15,0 18-1-15,-4 3 1 0,-7 10-1 16,0 6 0-16,-14 10-2 16,-7 6 1-16,-4-7-2 15,-6-3 1-15,-1-5-3 16,-3-1 0-16,-4-7-5 0,4 1 0 15,3-6-6-15,11-4 0 16,4 1-5-16,13-4 1 16</inkml:trace>
  <inkml:trace contextRef="#ctx0" brushRef="#br0" timeOffset="8152.453">5041 13487 41 0,'0'19'20'0,"0"18"-21"16,0-12 37-16,0 19-35 16,0 13 0-16,0 12 1 31,0 0 0-31,0-10-4 0,4 4 0 16,-1 6-2-16,1-3 1 15,-1-10-5-15,1-9 0 16,-1-15-5-16,1-23 1 15</inkml:trace>
  <inkml:trace contextRef="#ctx0" brushRef="#br0" timeOffset="8368.2276">5006 13706 21 0,'-4'-97'10'0,"26"37"-2"0,-12 54 13 16,1 0-18-16,6 0 0 16,5 6 3-16,-1 9 0 15,-4 7-6-15,1 2 0 16,-4 11 6-1,-3 15 0-15,-8 6-2 16,-3 0 0-16,-7 0-1 16,0-3 1-16,-3-3-5 15,-1-6 0-15,0-10-7 16,4-6 1-16,-3-10-6 16,6-5 0-16</inkml:trace>
  <inkml:trace contextRef="#ctx0" brushRef="#br0" timeOffset="8536.0249">5320 13640 40 0,'14'-15'20'0,"32"-42"-22"0,-36 51 33 0,8-3-31 16,3 2 1-16,0 1-6 16,1 0 0-16,-5-1-3 0,1 1 1 15,-1 0-4-15,1 0 0 31</inkml:trace>
  <inkml:trace contextRef="#ctx0" brushRef="#br0" timeOffset="8701.2946">5465 13512 38 0,'-22'22'19'0,"15"9"-24"15,4-12 38-15,10 12-33 16,-4 10 0-16,1 9-3 0,3-3 1 15,0 3-4-15,4 1 0 16,3-4-5-16,3 6 1 16</inkml:trace>
  <inkml:trace contextRef="#ctx0" brushRef="#br0" timeOffset="8881.979">5359 14136 48 0,'-21'-3'24'0,"24"-13"-26"16,4 13 48-16,0-3-44 16,7 6 0-16,7-7 0 0,11-5 1 15,-4-7-8-15,1-6 1 16,2-3-5-16,5-4 0 16,6 10-7-16,-7-6 1 15</inkml:trace>
  <inkml:trace contextRef="#ctx0" brushRef="#br0" timeOffset="9236.6031">5913 13775 37 0,'-7'110'18'0,"-18"-29"-15"0,25-59 29 15,-4-3-28-15,1 3 0 16,3 3 1-1,-4 3 1-15,1-9-7 16,-4-9 0-16,-7-13 4 16,-1-4 1-16,1-2-2 15,0-16 0-15,4-16-1 16,3-6 0-16,7-9-1 16,10-1 1-16,11 4 0 15,0 3 0-15,4 3-1 16,3 3 1-16,8 12-1 0,-12 7 1 15,5 13-1-15,-8 18 1 0,0 3-1 16,-3 16 1-16,-4 10-1 16,-7 12 1-16,0-3-5 15,-4 3 1-15,1 3-13 16,6-9 0-16</inkml:trace>
  <inkml:trace contextRef="#ctx0" brushRef="#br0" timeOffset="9920.9831">6269 13493 30 0,'0'-13'15'0,"0"39"-5"0,0-26 16 0,3 34-24 15,-3 35 1-15,0 13 2 16,0 12 0-16,4-3-6 0,-4 9 0 16,3-6 4-16,1-13 1 15,-1-8-5-15,5-14 0 16,-1-9-6-16,3-18 1 15,8-17-7-15,-4-11 0 0</inkml:trace>
  <inkml:trace contextRef="#ctx0" brushRef="#br0" timeOffset="10159.4405">6449 13634 26 0,'42'-12'13'0,"0"5"-10"16,-31 10 17-1,0 7-16-15,3-1 1 16,-4 4 2-16,-3 12 1 0,-7 0-10 16,-7 9 1-16,-3-2 5 0,-8-1 1 15,-3 0-2-15,-4-2 0 16,-7-4-3-16,1-3 1 31,6-7-5-31,0-5 1 16,11-10-7-16,7-6 1 0,18-1-4 15,13-8 0-15</inkml:trace>
  <inkml:trace contextRef="#ctx0" brushRef="#br0" timeOffset="10345.0077">6675 13775 36 0,'-11'50'18'0,"7"4"-15"0,4-48 34 15,0 0-35-15,0-6 1 16,0-3-1-16,0-9 1 15,4-17-4-15,3-5 0 0,0-7-2 16,4-6 1-16,3 0-7 16,3 16 1-16,1 6-5 15,0 3 0-15</inkml:trace>
  <inkml:trace contextRef="#ctx0" brushRef="#br0" timeOffset="10563.1149">6812 13775 26 0,'-10'91'13'0,"-1"-66"-4"0,11-22 19 15,4-3-24-15,3-3 1 16,0-6 2-16,0-10 0 16,3-12-9-16,4-10 0 15,4-3 6-15,-4-9 1 0,-3 15-2 16,-11 7 0-16,-4 12-1 16,-6 13 0-16,-1 6-1 15,-3 22 1-15,-4 3-3 16,1 6 1-16,-1 7-5 15,4-4 0-15,3-6-8 16,8-6 1-16,3-3-3 16,7-6 1-16</inkml:trace>
  <inkml:trace contextRef="#ctx0" brushRef="#br0" timeOffset="10725.7708">6936 13534 44 0,'10'-7'22'0,"15"-8"-24"16,-15 9 44-16,5-4-42 31,2 1 1-31,4-4-4 16,1-3 0-16,-5-2-2 0,4 2 0 15,-3 0-8-15,-4 4 0 16</inkml:trace>
  <inkml:trace contextRef="#ctx0" brushRef="#br0" timeOffset="10892.5191">7080 13277 37 0,'-21'15'18'0,"11"20"-12"0,6-23 27 0,0 17-30 16,1 5 1-16,-4 10 0 15,3 12 0-15,1 7-8 16,3 6 1 0,3-12-2-16,4-4 0 15,4-12-8-15,10-4 0 16</inkml:trace>
  <inkml:trace contextRef="#ctx0" brushRef="#br0" timeOffset="11142.3994">7193 13691 35 0,'4'9'17'0,"6"-3"-13"0,-6-15 25 0,3-1-27 15,0-2 1-15,0-4 1 0,0-9 1 16,0 6-5-16,0 4 0 15,-3-1 3-15,-4 0 1 16,-4 4-1-16,1-1 0 0,-4 7-2 16,-4 0 1-16,4 2-5 15,0 4 1-15,0-3-5 16,3 0 1-16,1 6-8 16,3 4 0-16,7 5-1 31,3-2 1-31</inkml:trace>
  <inkml:trace contextRef="#ctx0" brushRef="#br0" timeOffset="11374.0957">7377 13421 27 0,'-15'12'13'0,"1"26"-9"0,11-29 26 0,3-2-27 16,0-1 0-16,0 3 1 15,0 4 1-15,3-4-7 16,4 4 1-16,0-1 3 0,1 1 1 16,-1-7-5-16,0 4 1 15,3-7-6-15,4 0 0 16,4-6-4-16,0 6 0 16</inkml:trace>
  <inkml:trace contextRef="#ctx0" brushRef="#br0" timeOffset="11846.4378">7673 13355 25 0,'-11'-3'12'0,"15"6"-4"0,-1 0 17 15,1 3-22 1,-1 7 0-16,-3-1 2 15,0 7 1-15,8-6-7 16,-1-1 0-16,0-2 4 16,0-4 1-16,0-3-2 15,0-3 1-15,0-3-1 16,-4-3 0-16,1-4 0 16,-1-2 1-16,-3-1-1 15,0-2 1-15,-3 5-1 0,-1 4 1 16,1 3-1-16,-4 0 0 15,-4 3-2-15,4 0 0 16,-3 3-5-16,3 0 1 16,3 0-7-16,4 0 0 0,7 0-5 31,7-3 1-31</inkml:trace>
  <inkml:trace contextRef="#ctx0" brushRef="#br0" timeOffset="12096.6355">7811 12775 44 0,'-8'-10'22'0,"23"20"-13"0,-12-4 42 15,4 7-50-15,-3 15 1 0,3 0 0 16,-4 19 0-16,1 22-3 15,-4 10 1-15,0 2 0 16,0 1 0-16,0-20-8 0,3 7 1 16,4 0-10-16,4-6 1 31</inkml:trace>
  <inkml:trace contextRef="#ctx0" brushRef="#br0" timeOffset="14129.855">3641 14807 20 0,'-25'-22'10'0,"14"22"0"0,11 3 10 0,4 3-17 16,3 19 1-16,-3 0 1 16,3 10 0-16,3 12-7 15,-6 3 1-15,10 4 4 16,0-14 0-16,4 17-6 16,-4 12 1-16,0 0-8 15,-4-19 0-15</inkml:trace>
  <inkml:trace contextRef="#ctx0" brushRef="#br0" timeOffset="14314.335">3630 15610 36 0,'-14'12'18'0,"-4"-2"-12"0,18-10 29 16,0 0-32-16,7-4 1 16,4-2 2-16,0-10 0 0,-1-2-8 15,8-1 1-15,3 0 0 16,0-19 1-16,-7-15-7 15,11 0 0-15,-4 9-8 0,-3 0 1 16</inkml:trace>
  <inkml:trace contextRef="#ctx0" brushRef="#br0" timeOffset="14482.148">3821 14957 27 0,'-15'10'13'0,"19"-13"1"0,0 3 15 0,-1 3-25 16,4 6 0-16,4 7 2 15,-1 0 1-15,-6-1-9 16,6 1 1-16,1 0 2 16,0-4 1-16,6-6-6 0,1-6 0 15,-8-6-6-15,8-6 0 16,3-7-4-16,-3 6 0 16</inkml:trace>
  <inkml:trace contextRef="#ctx0" brushRef="#br0" timeOffset="14680.2868">4068 14675 37 0,'-4'10'18'0,"4"65"-15"16,0-50 35-16,-7 19-34 16,0-7 1-16,0 17 2 15,0 8 0-15,-4 4-9 16,1 22 0-16,-8-6 6 16,4-10 1-16,0-3-5 15,10-10 1-15,-6-8-7 0,10-8 0 31,0-14-6-31,0-14 0 16,0-8-4-16,10-11 0 0</inkml:trace>
  <inkml:trace contextRef="#ctx0" brushRef="#br0" timeOffset="14831.4487">3965 15337 37 0,'4'-6'18'0,"13"31"-15"15,-10-22 32-15,4 6-34 16,0 4 0-16,3 2 1 15,0-2 0-15,0 3-6 16,14-1 1-16,4 1-4 16,0-7 0-16,3-5-5 0,-3-1 0 15</inkml:trace>
  <inkml:trace contextRef="#ctx0" brushRef="#br0" timeOffset="16815.2176">4537 14572 21 0,'3'-7'10'0,"1"23"-1"15,-4-7 12-15,0 10-18 16,0-3 1-16,-4 22 1 15,-3 18 1-15,0-3-7 0,-3 1 0 32,-1 2 4-32,0 1 1 15,4-10-1-15,-3-10 0 16,6-9-5-16,-6-12 0 16,3-16-4-16,0-12 0 0,-4-10-4 15,-3-7 1-15,3-11-1 16,1-14 0-16,-4 1 3 15,10 9 1-15,8 10 5 16,10 2 1-16,-4 17 3 16,1 15 1-16,-1 22 1 0,5 18 1 15,2 1 1-15,1 12 1 16,-4 20-3-16,4-4 1 16,-1 15-2-16,-3 13 1 15,0-28-2-15,-3-9 0 0,0-7-4 16,-1-6 0-16,-3-9-6 31,0-7 1-31,-3-15-4 16,-1-10 0-16</inkml:trace>
  <inkml:trace contextRef="#ctx0" brushRef="#br0" timeOffset="16966.3754">4551 15236 30 0,'-7'4'15'0,"-4"18"-15"0,11-4 26 15,-7 11-26-15,4 5 1 0,-4 4 0 16,3-10 0-16,0-9-5 16,4 0 0-16,0-4-5 15,4-8 1-15</inkml:trace>
  <inkml:trace contextRef="#ctx0" brushRef="#br0" timeOffset="17132.1055">4600 15004 37 0,'11'-18'18'0,"10"5"-20"0,-10-6 32 16,-1-6-30-16,11-12 0 15,0-7 2-15,4 0 0 16,0 9-8 0,0 10 1-16,-1 0-5 15,-3 3 0-15</inkml:trace>
  <inkml:trace contextRef="#ctx0" brushRef="#br0" timeOffset="17294.7737">4710 14722 24 0,'-18'44'12'0,"4"-13"-8"0,17-18 13 16,1 0-17-16,3 8 1 16,-7 1 0-16,14 4 0 0,0-5-3 15,7-8 0-15,0-4-3 16,-3 1 0-16,7-10-2 15,3-6 0-15</inkml:trace>
  <inkml:trace contextRef="#ctx0" brushRef="#br0" timeOffset="17616.8578">4964 14490 23 0,'0'-12'11'0,"-4"15"-12"0,4 3 20 0,0 7-18 15,-3 5 0-15,-1 4 1 16,4 0 1-16,0-3-4 16,-4 6 1-16,4 3 2 15,-3 4 0-15,3-4-1 16,0-6 1-16,0 0-1 0,3-10 0 16,1-8 0-16,0-4 0 15,-1-13 0-15,1-3 0 16,3-2 0-16,-4 5 0 15,4 4 0-15,0-1 0 16,-3 4-1 0,-1 3 1-16,1 0-4 0,-1-4 0 0,1 10-5 15,-1 10 0-15,1 3-2 16,-1 3 1-16</inkml:trace>
  <inkml:trace contextRef="#ctx0" brushRef="#br0" timeOffset="18133.9338">4946 14939 15 0,'-11'9'7'0,"15"-18"0"0,-4 9 10 0,0 6-17 15,0 0 1-15,0 4 0 16,0-1 0-16,-4 3-1 16,1 1 0-16,-1-4 1 0,4 1 1 15,-3-4-1-15,3 0 0 31,3 1 0-31,1-7 0 16,3 0-1-16,0-7 1 16,0-2-1-16,0 0 1 15,4-1-1-15,-8 1 1 0,4 2-1 16,-7 7 0-16,0 0 1 16,0 0 1-16,0 4-1 15,0 2 1-15,0 0 0 16,0 0 0-16,0 1 1 15,0-4 0-15,0 0-1 16,0-3 1-16,0 0-2 0,4-6 1 16,-4 6-1-16,3-7 0 15,4-2-2-15,0 3 0 16,0-7-3-16,0 4 0 0,1 3-3 16,-1-1 1-16,-4 7-1 15,4 7 1-15,-7-1 0 16,0 0 0-16,-7 3 3 15,4 1 0-15,-8 2 2 32,4 1 1-32,0 0-1 0,0-1 1 15,3 1 0-15,1-1 0 16,-1-2-1-16,1-1 1 16,3 0-2-16,0 1 0 15,0-4-2-15,0 0 1 16</inkml:trace>
  <inkml:trace contextRef="#ctx0" brushRef="#br0" timeOffset="18401.7592">4971 15208 18 0,'0'7'9'0,"3"-11"-7"16,-3 4 17 0,7-6-14-16,4 0 1 15,-1-7 0-15,1 4 0 0,7-1-9 16,-8 1 1-16,1 3 6 15,-1 6 0-15,1 0-3 16,-4 6 0-16,4 0 0 16,-11 4 1-16,0-1-1 31,0-6 0-31,0 10 0 16,-11-1 1-16,0 4-4 0,1 0 1 15,-4 6-5-15,0-7 1 16,-4-8-6-16,0-7 1 15</inkml:trace>
  <inkml:trace contextRef="#ctx0" brushRef="#br0" timeOffset="18529.5102">4949 15265 25 0,'15'6'12'0,"2"-25"-9"15,-17 13 18-15,7 0-18 16,4-1 0-16,-1 7 0 16,5-3 1-16,2 0-9 15,-6-3 1-15,6 6-3 16,5-3 0-16</inkml:trace>
  <inkml:trace contextRef="#ctx0" brushRef="#br0" timeOffset="18722.4925">5151 14804 42 0,'3'-10'21'0,"11"-21"-24"15,-7 18 36-15,4-2-33 16,3-7 1-16,7 6 0 16,0-3 0-16,4-3-7 15,-4 4 1-15,4-4-6 16,0 0 0-16</inkml:trace>
  <inkml:trace contextRef="#ctx0" brushRef="#br0" timeOffset="18866.8174">5253 14851 22 0,'-25'100'11'0,"4"-18"-9"0,17-60 9 15,4 3-11-15,0 0 0 16,0-6-8-16,4-7 1 16,7-6 5-16,6-12 1 0</inkml:trace>
  <inkml:trace contextRef="#ctx0" brushRef="#br0" timeOffset="19047.8829">5412 14584 28 0,'0'-9'14'0,"7"24"-9"15,-4 1 27-15,4-3-31 0,-7 21 1 16,0 20 0-16,0 8 1 16,0 4-4-16,0 9 0 15,0-12 3-15,0 0 0 0,0-1-7 16,0 4 0-16,4-6-6 15,-4-19 1-15</inkml:trace>
  <inkml:trace contextRef="#ctx0" brushRef="#br0" timeOffset="19318.1298">5267 15011 36 0,'3'-29'18'0,"22"11"-20"16,-11 11 27-16,-3 4-25 31,-1-3 0-31,5 0 0 16,-1 9 1-16,-4 3-1 0,-3 4 1 15,-7 5-1-15,0-2 1 0,-7 12 0 16,7-3 0-16,-10 3 0 16,3 0 0-16,-4-3 0 15,8-3 1-15,-1-4-1 16,4-2 0-16,4-4-1 0,-1-6 1 15,4-6-7-15,4-6 0 32,3-10-6-32,14-6 1 15</inkml:trace>
  <inkml:trace contextRef="#ctx0" brushRef="#br0" timeOffset="19546.1832">5602 14688 29 0,'0'0'14'0,"11"6"-8"15,-4-6 21-15,0 3-26 16,0 3 1-16,0 4 1 0,0 5 0 16,-7 11-3-16,0 2 0 15,0 6 2-15,0 1 1 0,-11-1-2 16,4 7 1-16,0-3 0 16,-3-1 0-16,-1-2-5 15,1-10 0-15,-1-3-8 16,4-10 1-16,3-12-2 15,4-12 0-15</inkml:trace>
  <inkml:trace contextRef="#ctx0" brushRef="#br0" timeOffset="19735.0464">5560 14863 35 0,'3'16'17'0,"8"15"-11"16,-4-24 33-16,0 5-34 15,4-2 0-15,-4 5 2 16,7 7 1-1,3 3-11-15,5 7 1 16,-1-1 6-16,7-3 1 16,-3 0-5-16,10 1 0 15,0 5-11-15,-3-2 0 0,3-14-5 0,-14-5 1 16</inkml:trace>
  <inkml:trace contextRef="#ctx0" brushRef="#br0" timeOffset="24608.5551">6198 14851 22 0,'-14'-7'11'0,"-3"42"-6"0,13-16 11 16,-3-4-13-16,0 1 0 16,0 6 2-16,0 6 1 15,0 7-8-15,3 2 1 16,4 1 4-16,0-16 1 0,4 6-2 15,3-3 0-15,0-3-1 0,3-9 1 16,1-7-1-16,0-12 0 16,-1 12 0-16,1-9 0 31,-1-16-1-31,1-9 1 16,0-16 0-16,-4 6 0 0,3-24-1 15,-3-20 1-15,-3 16-1 0,-1 7 0 0,-3-4 0 16,0 7 0-16,0 5 0 15,0 7 0-15,0 7 0 16,0 6 1-16,0 2 0 31,-3 10 0-31,3 4 1 16,0 9 1-16,0 2 0 16,0 1 0-16,0 10-1 15,0 11 1-15,0 11-1 0,0 5 1 16,0-3-2-16,0 26 0 15,0 15 0-15,0-9 0 16,0 3-1-16,0-1 1 16,0 1-5-16,0-9 1 0,3-13-6 15,4-7 0-15,-3-9-6 16,3-12 0-16</inkml:trace>
  <inkml:trace contextRef="#ctx0" brushRef="#br0" timeOffset="24874.483">6431 15051 31 0,'0'32'15'0,"39"12"-7"0,-28-35 22 15,-1 1-28-15,8-1 1 16,3-3 2-16,0-3 1 16,-3-9-7-16,-4-6 0 15,0-7 4-15,-3-6 1 16,-4-4-2-1,0 11 1-15,-4-1-2 16,-3-9 1-16,-3 2-1 16,-11 8 0-16,-1 8 0 15,1 10 0-15,-7 3-3 0,4 1 0 16,-1 5-6-16,4 3 1 16,7 4-8-16,7 6 1 15</inkml:trace>
  <inkml:trace contextRef="#ctx0" brushRef="#br0" timeOffset="25204.4756">6678 15017 33 0,'-3'6'16'0,"10"-15"-13"16,-4 3 21-16,4-1-24 15,0-2 1-15,4-13 0 0,3-3 0 31,0 3-2-31,0 3 0 16,0 3 1-16,-3 13 1 0,-1 10 0 16,-2 11 1-16,-1-5 0 15,0 3 1-15,0-1 0 16,0 1 1-16,0-4 0 0,-4-2 0 16,4-1-1-16,0-2 0 15,4-4-1-15,3-3 1 16,0-7-2-16,4-2 0 0,0 9-2 15,-1-6 0-15,1-10-7 16,3 0 1-16,0 1-7 31,7 2 0-31</inkml:trace>
  <inkml:trace contextRef="#ctx0" brushRef="#br0" timeOffset="25958.6037">7112 15017 28 0,'-11'31'14'0,"11"48"-8"0,0-60 16 0,-3-1-20 16,3 7 0-16,-4 4 2 16,4-11 0-16,0-5-5 15,0-10 1 1,0-3 2-16,4-16 0 15,-1-12-1-15,8-16 1 0,3 7-2 16,-3-13 1-16,3-4-1 16,0 4 0-16,0 3 0 15,0 13 1-15,-3 15 1 16,3 12 1-16,-4 20 0 16,1 9 0-16,-4-3 0 15,-3 3 0-15,-1 3 0 0,1 16 0 16,-1-7-2-16,1-3 1 15,-4-6-5-15,3-6 0 16,-3-6-5 0,0-13 0-16,0-16-7 15,4-6 1-15</inkml:trace>
  <inkml:trace contextRef="#ctx0" brushRef="#br0" timeOffset="26175.3671">7327 14214 36 0,'-3'16'18'0,"10"34"-16"0,-4-22 28 16,1 0-28-16,-1 13 1 15,1 13 0-15,-1-1 1 16,1 28-5-16,-4 7 0 0,0 6 3 16,0 3 1-16,0-21-6 15,0-4 1-15,3-6-7 16,1-19 1-16,3-13-5 15,0-18 0-15</inkml:trace>
  <inkml:trace contextRef="#ctx0" brushRef="#br0" timeOffset="26408.9342">7532 15051 28 0,'-7'-3'14'0,"39"13"-10"0,-25-10 23 0,3-3-24 15,4-7 0-15,-3-2 3 16,-1-7 0-16,5 0-7 15,-5-9 1-15,-6-4 5 16,-1 7 0-16,-3 3-1 16,-7 13 0-16,-7 9-2 15,-7 13 1-15,0 5-1 16,-11-2 0-16,4 6-2 0,3 3 1 16,4 0-6-16,3 0 1 15,8-6-6-15,3-6 1 0,10-7-6 31,15-6 0-31</inkml:trace>
  <inkml:trace contextRef="#ctx0" brushRef="#br0" timeOffset="26736.2931">7740 14785 37 0,'-4'38'18'0,"-6"43"-16"0,6-65 31 16,1 6-31-16,-1 6 1 15,4-3 0-15,0 0 1 16,4-6-6-16,-1-7 1 0,4-5 3 16,0-7 0-16,0-7-1 15,4-8 0-15,0-1-2 16,-1-6 0-16,1-3 0 16,-1-3 0-16,-3 3-1 0,1 6 0 15,-5 0 0-15,-3 19 1 16,0 3 0-16,0 16 1 31,-3-3 0-31,-1 3 1 0,0 6-1 16,1 0 1-16,-1 0-2 15,1-3 0-15,3-3-5 16,0-4 1-16,0-5-7 16,3-7 0-16</inkml:trace>
  <inkml:trace contextRef="#ctx0" brushRef="#br0" timeOffset="27090.61">7881 14998 36 0,'0'13'18'0,"0"21"-14"0,0-24 29 15,4 2-30-15,-1 4 0 16,8-4 2 0,3-9 1-16,-4-12-8 15,1-10 1-15,3-9 4 16,-3-13 0-16,6-18-2 15,-6-10 1-15,-4 6-2 16,-11-12 1-16,1-7-2 0,-1-12 1 31,1 6-1-31,-1 10 0 16,8 18 0-16,-4 13 0 0,10 25 1 16,-6 22 0-16,-4 19 0 15,0 19 1-15,0 9 0 16,0 12 1-16,-4 7-1 15,1 25 1-15,-1 6-5 16,1-2 1-16,-1-5-6 16,4-11 1-16,4-26-8 0,13-12 1 15</inkml:trace>
  <inkml:trace contextRef="#ctx0" brushRef="#br0" timeOffset="27609.6205">8170 14910 36 0,'0'-3'18'0,"18"-12"-15"0,-11 2 27 0,4-3-28 32,-1-6 0-32,1-9 0 15,-1-7 1-15,-3 13-4 0,0 3 0 16,-3 4 3-16,0 5 0 16,-4 7-2-16,0 3 1 15,-8 15 1-15,1 13 0 16,0 10 0-16,0 5 1 15,4 1-1-15,-1-13 1 0,8-2 0 16,-1-1 0-16,-3-7-2 16,7-2 0-16,0-6 0 15,0-7 0-15,1-13-3 16,-1-2 0-16,3-7-6 16,1 3 0-16,-1-6-5 0,1 13 1 15,-1 9-3-15,1 9 1 16,0 10 7-16,-4-6 0 31,0 2 9-31,-4 1 0 0,1 0 7 16,-4-4 0-16,0 1 4 15,0-7 0-15,0-3-3 16,-4-6 0-16,4 0-3 16,0-13 1-16,0-9-3 15,0-9 1-15,4-7-2 16,3 0 0-16,3 3-2 0,1 4 1 15,7 6-2-15,-4 12 1 16,0 0-1-16,0 1 1 16,0-1-6-16,4 0 0 0,-4 1-8 15,4-1 1-15,3 3-8 16,0 1 1-16</inkml:trace>
  <inkml:trace contextRef="#ctx0" brushRef="#br0" timeOffset="28415.9039">8862 14590 24 0,'-4'-3'12'0,"1"35"-2"0,3-26 13 16,3 10-20-16,1 18 1 16,-4 26 2-16,0-7 0 15,0 3-7-15,-4 7 1 31,1-3 5-31,-1-10 0 16,1-9-1-16,-1-10 0 0,-3-12-1 16,0-16 0-16,0-12-2 15,0-16 0-15,0 6-1 16,0-22 0-16,-4-22 0 16,4 1 0-16,4 2-1 0,10-3 1 15,0 1 0-15,3 2 1 0,1 13-1 16,3 3 1-16,0 13 0 15,4 9 1-15,-1 9 0 32,1 13 1-32,3 16-1 0,-3 12 1 0,-4-3-1 15,0 25 1-15,0 10-1 32,-3 9 1-32,-4-16-2 15,0 0 0-15,-4 4-6 0,1-7 0 16,-4-6-8-16,0-3 1 15,3-10-6-15,-3-9 0 16</inkml:trace>
  <inkml:trace contextRef="#ctx0" brushRef="#br0" timeOffset="32179.2858">9391 15149 18 0,'-4'6'9'0,"4"3"-3"0,0-2 10 16,4 2-14-16,-1-3 1 15,5 10 3-15,2 6 1 16,-3 0-8-16,0-10 1 16,0-5 5-16,0-10 0 15,0-10-1-15,0 0 0 16,-3-5-1-16,-4-14 0 0,0-2 0 15,0 2 1-15,-4 1-1 16,-3 3 1-16,0 9-1 16,0 0 1-16,0 7-2 0,-3 2 1 15,-1 7-2-15,4 0 1 16,-4 6-1-16,4 3 1 16,-3 1-4-1,3-1 0-15,3 0-5 16,4 1 0-16,4-4-6 0,3-3 0 15,3-3-2-15,8-1 0 16</inkml:trace>
  <inkml:trace contextRef="#ctx0" brushRef="#br0" timeOffset="32479.504">9712 14481 22 0,'-11'-10'11'0,"11"26"-7"0,0-10 18 0,-3 7-20 15,-4 9 0-15,-4 3 1 16,-3-6 1-16,0 18-5 16,3 4 1-1,1 6 2-15,3 0 1 16,3-3-1-16,1-3 1 16,3-13-1-16,7 0 1 15,10 4-1-15,5-1 1 0,-1 3 0 16,3 1 0-16,-2 3-1 15,-1-7 0-15,-4-3-1 16,-2 10 0-16,-5-1-5 16,1 4 1-16,-4-3-6 15,0-7 1-15,-7-6-5 0,0-9 1 16</inkml:trace>
  <inkml:trace contextRef="#ctx0" brushRef="#br0" timeOffset="32610.8316">9645 15265 16 0,'-46'-63'8'0,"32"63"2"0,14 3 7 15,0 0-14-15,0-3 0 16,7-3 1 0,7-6 0-16,7-7-7 15,8-6 0-15,6-6-2 16,0-7 1-16,7 7-4 16,4-16 0-16</inkml:trace>
  <inkml:trace contextRef="#ctx0" brushRef="#br0" timeOffset="33014.2871">10051 14440 31 0,'-18'6'15'0,"-3"1"-16"0,17 2 30 16,-3 7-27-16,-3 6 0 16,-1 3 2-16,4 0 0 15,4 6-5-15,-1 13 0 0,4 0 4 0,0 6 1 16,4 3-2-16,3-9 1 15,3 0 0-15,1 3 0 32,-1-3 0-32,1 3 0 0,-1-3-1 15,1-13 0-15,0 13-1 16,-4 3 1-16,-4 7-3 16,-3-7 0-16,0-7-5 15,-3-8 1-15,-1-7-6 16,-3-9 1-16,-3-16-5 15,-1-19 1-15,-3-19 1 16,0 10 1-16,3 0 7 0,1 3 0 31,6-7 8-31,4 1 0 16,4 6 3-16,6 3 0 0,4 3-3 16,4-3 0-16,3 3-7 15,0 4 0-15</inkml:trace>
  <inkml:trace contextRef="#ctx0" brushRef="#br0" timeOffset="33330.1623">10347 15058 34 0,'14'9'17'0,"11"-18"-18"0,-25 9 34 15,14-16-32-15,4-6 1 32,-4-12 0-32,-4-7 1 15,-3-3-4-15,0-3 1 0,0 12 2 16,-7 1 0-16,-3 15-1 15,-4 7 0-15,-7 12 1 16,0 22 0-16,-11 18 1 16,4-2 1-16,0 6-1 15,3 3 1-15,4 0 0 0,7-3 0 16,3-10-2-16,8-12 0 16,6-3-1-16,8 3 1 15,0-13-2-15,3-5 1 16,0-8-4-16,0-5 1 0,-3-7-5 15,-1-6 1-15,1 0-8 32,0 7 0-32,-4-4-2 15,0 3 1-15</inkml:trace>
  <inkml:trace contextRef="#ctx0" brushRef="#br0" timeOffset="33681.5841">10534 14870 27 0,'-4'-7'13'0,"11"14"-5"0,-3-1 22 15,0 6-27-15,3 10 1 16,0-3 3-16,0 6 0 0,3 7-8 16,-3 2 1-16,0 1 6 15,0-4 1-15,0-6-2 16,1-3 0-16,-5-6-1 16,-3-7 0-16,0-9-1 15,0-16 1-15,0-12-2 0,4-3 1 16,3-19-1-16,3-7 1 15,1-2-1-15,3-4 0 16,7 19-1-16,7 6 0 16,4 4 0-16,3 3 0 0,1 5-1 15,-1 1 1-15,-3 3-1 32,-4 0 0-32,0 0-2 15,-7 1 0-15,0-1-5 16,-3-3 0-16,0 3-10 15,-1 0 0-15,1-7-3 16,0-15 1-16</inkml:trace>
  <inkml:trace contextRef="#ctx0" brushRef="#br0" timeOffset="86277.6182">32036 10034 27 0,'0'-12'13'0,"-7"5"-2"0,7 4 13 0,-4 0-22 15,-3 3 0 1,-14 3 0-16,-7 7 1 15,-15 5-4-15,-17 10 0 16,-7 13 2-16,-7 9 1 16,0 6-3-16,0 7 0 15,4 0-3-15,6-13 0 16,11-7-3-16,21-2 1 0,11-10-4 16,11-6 1-16,13-9 0 15,15-7 0-15,3-6 4 16,11-6 0-16,7-4 5 15,3-5 1-15,-3 2 4 16,10-3 1-16,-3 7 3 16,-4 3 1-16,-10 3-1 15,0-1 1-15,-4 8-4 16,-7 2 1-16,7 0-3 16,-6 4 0-16,2 2-3 0,-3-3 0 15,-6 1-6-15,2 2 0 0,1-2-6 16,-8 2 1-16</inkml:trace>
  <inkml:trace contextRef="#ctx0" brushRef="#br0" timeOffset="86594.5116">31383 10737 29 0,'-10'6'14'0,"17"-9"-8"16,0 3 19-16,3 0-24 15,4 3 0-15,-3 3 0 16,10 4 1 0,-3 5-3-16,10 7 1 15,-7 0 1-15,-3 6 1 0,-4 7-2 16,-4 2 1-16,-2-2 0 16,-8-4 0-16,-4 1-1 15,-3 2 1-15,-4-6 0 16,-6 1 0-16,6-1-1 0,-7-6 1 15,4 0-2-15,-3-7 1 16,6-2-4-16,1-4 0 16,3-2-4-16,-4-7 0 15,11-7-3-15,0-2 1 0</inkml:trace>
  <inkml:trace contextRef="#ctx0" brushRef="#br0" timeOffset="86779.0736">31528 11009 27 0,'-7'7'13'0,"3"5"-5"16,-3-9 24-16,-7 10-30 16,-11-1 0-16,-13 4 0 0,-12 6 1 15,-13 3-4-15,-4 3 0 16,7 1 0-16,0 5 1 31,7-9-6-31,7 3 1 16,11-3-6-16,6 7 1 15</inkml:trace>
  <inkml:trace contextRef="#ctx0" brushRef="#br0" timeOffset="87661.9606">31069 11665 27 0,'0'-3'13'0,"14"3"-3"0,-7 0 19 0,-3 0-27 32,6 3 0-32,-3 0 1 15,4 3 0-15,7 4-4 16,-4-1 0-16,3 0 0 0,-6 1 1 0,10-4-5 15,4 0 1-15,0-2-5 16,3-4 0-16,-7-4-2 16,7-2 1-16,-7 0 2 15,1-4 0-15,-5 4 7 16,-6 0 0-16,-1 3 6 16,1 0 0-1,-11 3 4-15,0 0 0 16,0 3 0-16,-11 0 0 15,1 3-4-15,-1 4 1 16,-6-1-3-16,2 0 1 16,-2-2-5-16,6-1 1 0,1-3-4 15,-1-3 1-15,4-6-1 16,3-4 0-16,4-2-1 16,0-7 0-16,4-3 2 15,-4 0 0-15,7 3 3 16,-7 0 1-16,0 10 2 0,-7 9 0 15,3 6 2-15,-13 10 0 16,-1 3 0-16,-14 9 0 0,-6 7-2 16,2 12 1-16,-2 9-2 15,2 0 0-15,5 1-3 16,2-4 1-16,5-3-3 16,6-9 0-16,0-9-2 15,8-11 1-15,10-2-1 31,10-12 0-31,8-7 1 16,0-13 0-16,3-9 2 0,11-6 0 16,-1-7 2-16,8 4 1 15,-7 6 1-15,-7 3 1 16,-11 6 2-16,-4 4 0 0,-13 9 0 16,-18 6 1-16,-4 6 0 15,-10 7 0-15,-4 3-2 16,-7 3 1-16,7-7-2 15,-3 4 1-15,14 3-1 16,3-9 0-16,4-1-1 16,7 1 0-16,3-7-1 15,18 3 0-15,7-9 0 16,14 0 1-16,8-6-4 0,13 0 1 31,4 0-4-31,0-4 0 0,10 1-6 16,-17 2 1-16,-7 4-6 15,-4 6 1-15</inkml:trace>
  <inkml:trace contextRef="#ctx0" brushRef="#br0" timeOffset="87996.6198">31104 12173 28 0,'-70'25'14'0,"24"-16"-10"0,39-9 22 16,0 7-24-16,3-4 1 15,-3 0 1-15,14 0 0 16,4-3-6-16,7 0 1 15,-4 0 2-15,7-3 0 0,7 0-3 16,0-7 1-16,-7 7-3 16,1-3 1-16,-12 6-1 15,1 0 0-15,-8 3 3 32,-17-3 0-32,4 3 3 0,-1 10 1 15,-7-4 1-15,-3 4 1 16,7 2 1-16,-3 1 1 15,-1 3-2-15,7-4 0 16,1-2-2-16,6 0 1 16,4-4-3-16,4-3 1 15,6-3-5-15,1-3 0 16,14-3-5-16,-1-3 1 0,12-3-7 16,2-4 0-16</inkml:trace>
  <inkml:trace contextRef="#ctx0" brushRef="#br0" timeOffset="88913.8587">31609 11781 42 0,'-7'-3'21'0,"7"3"-24"16,0 0 36-16,7 0-33 31,3 0 1-31,-2 0 0 16,2 0 0-16,4 0-2 16,4 0 0-16,3 0-2 0,0 0 0 15,4 0-4-15,-11 0 1 0,4 0-3 16,-8 0 1-16,1 0 0 15,-15 3 1-15,-10 3 4 16,-7 0 1-16,0 4 4 0,-7 2 0 16,-4 4 2-16,-7 0 0 15,7-1-1-15,-6 1 0 16,9 3-2-16,5 0 0 31,-1-7-2-31,14 1 1 16,-3-4-1-16,7 1 0 15,4-7 0-15,3 3 0 0,0 0 0 16,3 1 0-16,-3-1 2 16,7 6 1-16,-7 4 1 15,0 3 0-15,-7 6 1 0,-3 3 0 16,-1-3 0-16,-7 3 1 16,8 1-2-16,-8-1 0 15,-3 0-1-15,7-6 0 0,-4-3-1 16,8-3 1-16,-1-4-1 15,0-3 0-15,4-5 1 16,4-4 0-16,3-7-1 16,3-2 1-16,15-7-1 15,0 1 0-15,-4-4 0 16,14-3 1-16,0-3-1 31,-3 9 0-31,3 4 0 0,4 5 0 16,-7 1 0-16,-4 6 1 15,-7 3-1-15,4 0 1 16,-8 4-2-16,-3-1 1 0,-7 3 0 16,-7-3 0-16,-3 4-1 15,-1-1 1-15,-10 4-1 16,0-4 1-16,-4-2-1 16,4-1 0-16,7 0 0 15,0-3 0 1,3 3-1-1,0 1 1-15,8-1 0 0,-4 3 1 16,7 1-1-16,-4 2 1 16,-3 1 0-1,4-1 0-15,-11 4 0 16,-1 6 1-16,-2 0-2 16,-1 0 1-16,4-6-4 15,-4-4 0-15,8-2-6 16,6-4 0-16,4-3-7 15,4-3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57:01.89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7648 4051 21 0,'-24'-19'10'0,"45"-12"-3"0,-7 15 11 0,3-3-18 16,1 1 1-16,7 2-1 16,3-3 1-16,4 0-2 15,0 10 1 1,-4 3 0-16,-4 2 1 15,-2 4-1-15,-1 7 0 16,-11 5 1-16,-3 7 1 0,-3 6 0 16,-4 0 1-16,-4 22-1 0,-6 3 1 15,-8 10-1-15,1 0 1 16,-1-7-1-16,-3-6 0 16,3-3-2-16,0-3 1 15,1-7-6-15,3-6 1 16,-7-6-6-16,-1-6 1 15</inkml:trace>
  <inkml:trace contextRef="#ctx0" brushRef="#br0" timeOffset="164.6798">7560 4233 19 0,'11'-13'9'0,"10"-9"3"16,-11 16 9-16,8-3-18 31,0 6 0-31,3-1 1 15,0 8 0-15,-3-1-5 16,6 0 0-16,1-3-1 16,3 6 0-16,4-3-7 0,0 0 0 15</inkml:trace>
  <inkml:trace contextRef="#ctx0" brushRef="#br0" timeOffset="893.4935">8421 3744 18 0,'-7'-3'9'0,"-11"9"-3"15,15 6 7-15,-4 1-13 32,-8 6 1-32,1 3-1 15,0 3 1-15,0 3-1 16,3-3 0-16,1-3-2 0,3-3 1 0,3-7-4 15,8-2 1-15,3-7-2 32,7-6 1-32</inkml:trace>
  <inkml:trace contextRef="#ctx0" brushRef="#br0" timeOffset="1050.8642">8551 3875 15 0,'43'-9'7'0,"-33"22"0"0,-10-13 13 15,-3 6-18-15,-8 6 0 0,-3 4 0 16,0 6 1-16,0-3-4 15,-4 3 0-15,1 0 3 16,-1 0 1-16,0 0-5 16,4-7 1-16,0-5-4 0,0-7 1 15,0-9-4-15,0-7 1 16</inkml:trace>
  <inkml:trace contextRef="#ctx0" brushRef="#br0" timeOffset="1213.4598">8347 3844 25 0,'0'-6'12'0,"0"12"-14"16,0-3 24-16,0 4-22 16,0-4 0-16,3 6 0 15,1-3 1-15,3 4-1 0,3-1 0 16,1 1-3-16,0 2 0 16,3 4-4-16,-4 3 0 15</inkml:trace>
  <inkml:trace contextRef="#ctx0" brushRef="#br0" timeOffset="1667.0158">8107 4371 17 0,'-42'6'8'0,"27"-12"-3"0,15 6 9 16,0 0-14-16,0 0 0 31,7 0 0-31,-7 0 1 15,15 0-1-15,-5-6 0 0,4 6 0 16,-7 6 1-16,4-3-1 16,-4 6 1-16,0 1-1 15,-7-4 0-15,-4 4-1 16,1 2 1-16,-1 1-1 16,-6-1 1-16,-1 4-1 15,-3-7 1-15,4 4 0 0,-5-4 0 16,5 4 0-16,-1-4 0 15,8 1 1-15,3 2 0 16,3-2 0-16,-3-1 0 16,0 7 0-16,0 6 1 15,0 3-1-15,0 3 1 0,4 0-1 16,-8 3 1-16,4 1 0 31,-7 5 0-31,-3-2-1 16,-1-1 1-16,4-5-1 15,0-7 1-15,0-4-1 0,3-5 0 16,1-1-3-16,-1-2 1 16,4-4-5-16,0-6 0 15,11-9-3-15,7-13 1 16</inkml:trace>
  <inkml:trace contextRef="#ctx0" brushRef="#br0" timeOffset="2328.7418">8308 4233 22 0,'7'-22'11'0,"0"38"-14"15,-3-10 19-15,-4 3-16 0,0 13 1 16,-4 3-1-16,0 4 0 16,1-7 0-16,-1-4 0 15,1-2 0-15,-1-3 1 16,4-4-1-16,4-3 0 15,3-6 1 1,4 0 0-16,-1-12-1 16,4-7 1-16,4 0-1 15,0 3 1-15,-4 4-2 16,0 12 1-16,-11 3-1 0,-3 13 0 16,-3 3 0-16,-11 2 0 15,0 5 0-15,-1 2 0 16,1 3 1-16,0-6 0 0,7-6 0 15,0-3 1-15,4-4 0 16,-1-5 0-16,4-4 1 16,7-3 0-16,4-7 1 15,3 1 1-15,3 0-2 16,1 0 1-16,3 6-1 16,-7 0 1-16,0 3-1 15,-3 6 0 1,-4 1 0-16,-3 2 0 15,-4 10 0-15,-4 3 0 16,-3 10 0-16,-4-4 0 0,-3 3-1 16,0 1 1-16,-3-7-5 15,2-6 0-15,1-9-7 16,4-10 0-16,-1-13-1 16,1-15 0-16,-1-12-2 31,-52-17 13-31,126 76 0 0,-59-44 0 15,3 4 8-15,3 14 0 16,4 14 1-16,0 9 1 16,4 6-5-16,7 6 0 0,-4-3-7 15,14-3 0-15,4-9-7 16,3-7 0-16</inkml:trace>
  <inkml:trace contextRef="#ctx0" brushRef="#br0" timeOffset="2567.6207">8816 4509 24 0,'-14'47'12'0,"0"-9"-10"0,14-32 16 0,0 3-17 15,0-2 1-15,-4-4 3 16,4-3 0-16,7-10-5 15,0-5 0-15,0-11 3 16,4-2 1-16,3-9-2 0,0-10 1 16,4 3-7-16,-1 9 0 15,1 7-6-15,3 6 0 16</inkml:trace>
  <inkml:trace contextRef="#ctx0" brushRef="#br0" timeOffset="2851.1762">9013 4493 20 0,'15'10'10'0,"13"-26"-4"16,-18 7 9-16,12-4-14 15,2-9 1-15,1-6 0 16,-4 3 0-16,-3 3-3 0,-8 6 1 16,-10 10 2-16,-7 6 0 15,-10 12 1-15,-5 4 0 16,-2 6 1-16,-1 6 0 0,0 0 0 15,4 4 0-15,4-10-1 16,6-3 1-16,0-4-3 16,8-2 0-16,-1-4 0 15,8-3 0-15,3-2-2 16,4-4 1-16,3-7-6 16,10-5 1-16,5-4-6 15,9-3 0 1</inkml:trace>
  <inkml:trace contextRef="#ctx0" brushRef="#br0" timeOffset="3218.1852">9352 4355 27 0,'-21'28'13'0,"-18"16"-5"16,36-34 16-16,-4 5-23 16,-4 7 1-16,4 0 0 15,3-3 0-15,4-3-3 0,4-4 1 16,3-2 1-16,4-4 1 15,3-9-1-15,3-13 1 16,1-6-1-16,0-9 1 16,3-13-1-16,0 3 1 0,0 7-1 31,-10 9 0-31,-4 12-1 0,-4 16 0 0,-6 16-1 31,-4 6 1-31,0 10 0 16,-7 9 1-16,-1 15 1 15,8 1 0-15,-3-1 1 16,3 1 0-16,0-4 0 16,7-2 1-16,-4-17-2 15,8-5 1-15,-1-7-2 0,4-13 1 16,4-12-5-16,-1-12 0 0,5-13-7 16,2-10 1-16,1-15-6 15,-1-10 1-15</inkml:trace>
  <inkml:trace contextRef="#ctx0" brushRef="#br0" timeOffset="3501.7407">9553 4371 34 0,'-7'41'17'0,"4"-10"-16"0,3-25 27 0,0 7-26 0,0-4 0 16,3 1 0-16,1-4 0 15,3-3-3-15,3-6 1 31,1-6 2-31,7-1 0 0,6-9-1 16,4 0 0-16,4-6 0 16,0 0 0-16,-4 7-1 15,-7 5 0-15,-3 7 0 0,-4 9 0 16,-3 6 0-16,-4 7 0 16,-4 0 0-16,1-1 0 15,-4 1-3-15,0 0 1 16,0-4-5-16,3-2 1 15,4-1-6-15,0-6 0 0</inkml:trace>
  <inkml:trace contextRef="#ctx0" brushRef="#br0" timeOffset="3768.5595">9938 4380 24 0,'7'-9'12'0,"3"-19"-7"16,-3 18 16-16,4-5-18 31,3-4 1-31,0 0 0 0,-3 0 0 15,-1 3-6-15,-3 4 1 16,-3 6 3-16,-4 9 0 0,-4 6-1 16,-6 10 0-16,-4 9 1 15,-4 4 0-15,4 2 1 16,-7 4 0-16,0 2 1 16,3-5 0-16,4-10-1 15,7-3 1-15,3-6-2 16,8-7 0-16,3-6-6 0,7-9 1 15,4-7-8-15,3-2 0 16,7-1-3-16,4-9 1 16</inkml:trace>
  <inkml:trace contextRef="#ctx0" brushRef="#br0" timeOffset="4066.5328">10315 4151 42 0,'-14'4'21'0,"-7"14"-27"0,17-15 41 15,-3 7-35-15,-7 2 0 16,4 4 0-16,-4 3 1 16,-1 0-1-16,5 3 1 15,-1 0 0-15,4-4 1 16,4 4-1-16,3-3 1 16,3-3-1-16,1-4 1 0,3 1-1 15,-4-4 1-15,4 1-1 16,-7-1 1-16,-7 1-1 15,0-1 1-15,0 0-3 16,0 1 1-16,0-7-6 0,4-6 1 16,-1-10-8-16,4 1 1 31,14-13-3-31,7-13 1 16</inkml:trace>
  <inkml:trace contextRef="#ctx0" brushRef="#br0" timeOffset="4185.5008">10361 4092 25 0,'21'-6'12'0,"18"-10"-7"0,-28 10 21 0,-1-4-26 16,1 1 1-16,-1-1-2 16,1 1 1-16,0-4-4 15,-4 1 0-15,0-1-5 16,0-2 1-16</inkml:trace>
  <inkml:trace contextRef="#ctx0" brushRef="#br0" timeOffset="4370.004">10499 3850 40 0,'-14'19'20'0,"-1"9"-19"0,12-15 37 0,-4 12-34 16,-4 19 0-16,1 16 0 31,3 12 0-31,0 0-6 16,10-3 0-16,4 0 4 16,4-13 1-16,6 1-3 15,8-10 0-15,3-19-5 16,11-12 1-16,3-10-10 0,15-12 1 15,6-10-1-15,-10-15 0 16</inkml:trace>
  <inkml:trace contextRef="#ctx0" brushRef="#br0" timeOffset="5185.2278">11377 3612 30 0,'-7'-28'15'0,"-7"40"-20"16,3 1 27-16,-6 9-22 15,-1 15 0 1,-7 7 1-16,1 3 0 16,-1-3-2-16,7-3 1 15,4-6 0-15,4-10 0 16,6-10 1-16,4-8 0 0,11-11-1 15,3-5 1-15,18 0 0 16,-1-7 1-16,5 3-1 16,-8-2 0-16,-7 9 0 15,-10 9 0-15,-11 12 1 16,-8 10 1-16,-9 7-1 0,-1 2 1 16,1 4 0-16,-1-7 1 15,7-6-2-15,4-6 0 16,7-3-1-16,7-10 1 15,7-3-1-15,8-6 1 16,2 3-5 0,1 0 1-16,0 3-5 15,-1 13 1-15,-9 6-3 16,-8 9 0-16,-7 7-1 16,-7 9 0-16,-11-3 7 15,-14 3 0-15,7 3 6 0,4-9 1 16,4 0 3-16,3-10 0 15,3-6 0-15,7-6 0 16,8-7-3-16,10-9 1 0,7-3-5 16,7-9 0-16,8-13-7 15,6 0 0-15,4-12-4 16,3-17 1-16</inkml:trace>
  <inkml:trace contextRef="#ctx0" brushRef="#br0" timeOffset="5485.4844">12054 3446 18 0,'-28'16'9'0,"4"12"0"15,16-22 10-15,-2 7-15 16,-1 2 0-16,-3 7 2 15,-7 6 0-15,-7-2-8 16,7 5 0-16,-1 0 6 16,1 4 0-1,-10 9-4-15,2-7 0 16,5-5-5-16,6-4 1 0,4-9-4 16,7-1 1-16,3-11-3 15,4-7 0-15,0 0 1 16,7 0 1-16</inkml:trace>
  <inkml:trace contextRef="#ctx0" brushRef="#br0" timeOffset="5771.094">12037 3659 26 0,'32'-41'13'0,"6"26"-19"15,-27 12 30-15,-1-4-24 0,1 1 0 16,0 9 1-16,-1-3 0 15,1 3-6 1,-1 4 1-16,-3 2-3 0,4 3 0 16</inkml:trace>
  <inkml:trace contextRef="#ctx0" brushRef="#br0" timeOffset="5937.8676">11963 3869 27 0,'-64'3'13'0,"32"0"-9"0,29-3 24 15,10-6-26-15,4-6 1 16,6 2-1-16,8-5 1 16,0-1-4-16,6 3 0 0,1 1-1 15,-4-1 1-15,1 1-9 16,-1 5 0-16</inkml:trace>
  <inkml:trace contextRef="#ctx0" brushRef="#br0" timeOffset="6315.2936">11903 4126 20 0,'-60'13'10'0,"35"3"-3"0,25-16 7 16,0 3-13-16,7-10 0 16,11 4 1-1,-1-3 0-15,5 0-3 16,-1-1 1-16,7 4 1 15,-3 0 0-15,3 3-1 0,0 6 1 16,-3-2-1-16,-1-1 0 16,-2 0 0-16,-1-3 1 15,-4 0 1-15,-2-6 0 16,-5-1 1-16,-3-2 0 16,-7 0 2-16,0-7 0 0,-7 3 0 15,-3 1 0-15,-12 5-2 16,-6 1 1-16,-4 6-2 15,1 0 0-15,2 0-1 16,1 6 0-16,14 7-6 31,7-4 1-31,7 4-9 16,14-7 1-16,11 4-1 0,10-17 1 16</inkml:trace>
  <inkml:trace contextRef="#ctx0" brushRef="#br0" timeOffset="6800.0602">12679 3684 24 0,'-14'13'12'0,"-11"15"-11"0,14-16 23 0,-3 4-22 16,-3 9 1-16,-4-3 1 15,-1 3 1-15,1-3-7 31,11-3 1-31,10-3 4 16,14-7 0-16,14-3-1 0,0 1 1 0,4-4-1 16,0 3 0-16,-4 0 1 15,-3 1 1-15,-4 2-1 16,-7 4 1-16,-4 2-1 16,-10 1 1-16,-3 3-1 15,-8 3 0-15,1 6-1 16,-4 3 0-16,-8-6-3 15,1-6 1-15,4-3-7 0,-1-7 0 32,7-6-7-32,8-9 1 0,13-6-2 0,5-7 0 31</inkml:trace>
  <inkml:trace contextRef="#ctx0" brushRef="#br0" timeOffset="7049.4184">12799 3970 19 0,'28'-16'9'0,"7"-16"-1"0,-24 23 15 0,-1-3-19 15,5-4 1-15,6-3 2 16,-11-3 0-16,-3 3-10 0,-7 7 1 16,-7 2 6-16,-3 13 0 15,-11 10-3-15,-4 3 1 16,0 15 0-16,0 4 1 16,1 12 0-16,6 0 0 0,4 3 0 15,7-6 0-15,3-10-1 16,4 1 1-16,4-7-2 31,3-9 1-31,4-10-5 0,3-9 1 0,3-6-6 16,1-10 0-16,3 0-6 15,11-5 0-15</inkml:trace>
  <inkml:trace contextRef="#ctx0" brushRef="#br0" timeOffset="7254.5564">13046 3948 24 0,'-18'18'12'0,"4"17"-7"0,10-29 13 16,1 7-15-16,-1-1 1 16,4 1 3-16,-3-4 0 15,-1 1-8-15,8-7 0 32,3-3 6-32,7-7 0 0,0-5-1 15,7-4 0-15,0-6-3 0,4-3 0 16,0 0-7-16,-4-3 1 15,0 0-7-15,4 6 0 0</inkml:trace>
  <inkml:trace contextRef="#ctx0" brushRef="#br0" timeOffset="7769.4648">13307 3904 28 0,'-4'3'14'0,"4"9"-13"0,4-9 18 16,-4 4-16-16,3-1 0 16,1 0 2-16,3 1 0 0,-4-4-6 15,4 0 1-15,1-3 4 16,2-6 0-16,4-4-2 16,0-2 1-16,0-1-5 15,4 4 1-15,0-1-5 16,-1 4 1-16,5 3-6 0,-5 3 1 31,1 3-1-31,-4 3 1 16,-3 1 7-16,-4-1 0 15,-4 0 5-15,4 0 0 16,0-3 7-16,4-6 0 0,3-3 1 16,4-3 0-16,3-10-4 15,3-9 0-15,-6-1-2 16,3 1 1-16,-3-3-3 15,-8 6 1-15,-10 12-2 16,-3 7 0-16,-4 9-1 0,-11 13 0 16,-3 9 1-16,0 0 1 15,3 3-1-15,-6 4 1 16,6 2 0-16,0-3 1 16,8 1-1-16,3-4 0 0,7-3-1 15,3-6 1-15,4-3-4 31,4-7 0-31,6-9-7 16,1-6 0-16,3-4-6 16,11-5 1-16</inkml:trace>
  <inkml:trace contextRef="#ctx0" brushRef="#br0" timeOffset="8006.0823">13808 3775 28 0,'-7'19'14'0,"0"31"-7"0,7-40 18 16,0 5-22-16,-4 1 0 15,1 3 3-15,-1-1 0 16,1 1-6-16,-1-3 0 16,0-7 6-16,1 1 1 15,3-4-2-15,0-6 1 0,3-3-2 0,5-6 0 16,6-4-2-16,0-6 1 16,7 3-3-16,0-2 1 15,0-7-5-15,0-4 0 16,1 7-7-16,2 0 0 15,8 1-6-15,-4-5 1 16</inkml:trace>
  <inkml:trace contextRef="#ctx0" brushRef="#br0" timeOffset="85202.0254">19995 3603 17 0,'0'0'8'0,"-35"3"-3"0,25-3 9 15,-8 0-12-15,0-10 1 16,1-5 1 0,-8-14 1-16,-7-2-6 0,0-10 1 0,1-9 3 15,-1-22 1-15,4-28-3 31,14-4 1-31,10 1 0 16,8-10 0-16,17-3-2 0,7 3 1 16,11 3 0-16,10 16 0 0,8 0-1 15,27-3 1-15,8 9-1 16,3 3 0-16,4 7 0 16,10 18 0-16,4 13-1 15,-14 16 1-15,-14 12-1 16,-15 13 0-16,-6 18 0 15,-1 29 1-15,-6 13 0 16,-8 5 0-16,-14 7 1 0,-10 19 0 16,-11 15 1-16,-14 0 0 15,-10 1 0-15,-12 2 1 16,-6 13 0-16,-14-3 0 0,-18-3 0 31,-7-7 1-31,0-9-1 16,-4 7 1-16,1 2-1 15,-1-12 1-15,-3-9-1 16,-7-7 1-16,10-19-2 16,11-12 0-16,8-6-1 0,2-13 1 15,8-6-4-15,0-7 1 16,6-12-9-16,4-18 1 16,11-11-7-16,7-18 1 0</inkml:trace>
  <inkml:trace contextRef="#ctx0" brushRef="#br0" timeOffset="85965.5009">19554 1451 22 0,'-38'-15'11'0,"45"-20"-4"16,10 16 12-16,12-6-15 15,6 0 0-15,7-3 1 16,-3 0 1-16,0 3-8 0,-7-3 1 16,-4-1 4-16,-7 7 1 15,-10 7-3-15,-8 5 1 32,-14 7-1-32,-13 9 0 0,-22 13 0 15,-3 3 0-15,-1 13 0 16,4 9 0-16,4 3 0 15,7 3 0-15,6-6 0 16,12-7 1-16,6 4-2 16,8-3 1-16,10-16 0 15,7-3 0-15,14-7-1 16,14-9 0-16,11-3-6 0,4-9 1 16,-1-4-7-16,-3-6 0 15</inkml:trace>
  <inkml:trace contextRef="#ctx0" brushRef="#br0" timeOffset="86249.1837">20041 1241 21 0,'-14'10'10'0,"-11"12"5"16,18-10 8-16,-3 7-19 15,-4-9 0-15,0 5 2 16,3 4 1-16,4-10-8 16,-4-9 1-16,11-6 4 15,4-6 1-15,10-7-3 16,4 3 1-1,6-9-2-15,5 3 0 16,6 6-1-16,0-2 0 0,-3 8 0 16,-4 4 0-16,-3 3 0 15,-8 6 0-15,-2 3 0 16,-12 4 0-16,-6 12 0 16,-4-4 0-16,-4 4-4 15,-3 0 1-15,3-3-5 16,-3-3 0-16,7-7-5 0,11-3 0 15</inkml:trace>
  <inkml:trace contextRef="#ctx0" brushRef="#br0" timeOffset="86596.5226">20401 1216 25 0,'-7'7'12'0,"-11"27"-4"0,11-15 17 0,-7 9-23 31,-3 3 1-31,-1 4 0 15,4-4 1-15,3-2-5 16,4-8 1-16,7 1 3 0,11-12 1 16,3-20-2-16,7-12 1 15,7-18-1-15,8-4 1 16,9-16-1-16,1-12 0 16,7-25-1-16,7-10 1 0,0 4-3 15,-10 15 1-15,-12 19 0 16,-6 22 0-16,-11 6 0 15,-14 19 0-15,-10 13 0 16,-11 9 0-16,-11 22 1 16,-7 19 1-16,1 15-2 15,-1 13 1-15,0-6-1 16,4-1 1-16,7-2-5 0,3-4 1 31,11 1-6-31,7-4 0 0,7-12-5 16,0-7 1-16</inkml:trace>
  <inkml:trace contextRef="#ctx0" brushRef="#br0" timeOffset="87733.8018">21382 1197 17 0,'-11'4'8'0,"-3"11"1"0,14-8 6 0,-3-4-12 16,-1 12 0-16,1-5 3 15,-1 5 1-15,4 4-8 16,0-6 0-16,4-4 5 31,3 1 1-31,7-4-2 0,3-9 0 16,5-7-1-16,-5 4 0 15,4-10-1-15,-7 7 0 16,1 3-1-16,-5-1 1 16,-3 11 0-16,-3 5 0 0,-4 7-1 15,-4 6 1 1,1 3 0-16,-4 0 1 16,3 0-3-16,1-3 1 15,-1-3-5-15,1-7 0 0,6 1-7 16,4-7 0-16</inkml:trace>
  <inkml:trace contextRef="#ctx0" brushRef="#br0" timeOffset="88049.5491">21777 1213 35 0,'25'-16'17'0,"-32"13"-18"16,0 3 27-16,-4 0-25 31,0 0 0-31,1 3 1 15,-1 1 0-15,1-1-3 0,-1 0 0 16,4 3 1-16,3 4 1 16,4-1-2-16,0 0 1 15,4 4 0-15,3 3 0 16,4 2 1-16,-4-2 0 16,3 3 1-16,1-3 0 15,-1 2 1-15,-6-2 1 0,-4 0-1 16,-7-1 0-16,0 1-1 15,0 0 1-15,-4-4-4 16,1-2 0-16,-1-4-6 16,0-3 1-16,4 3-7 0,4-6 0 31</inkml:trace>
  <inkml:trace contextRef="#ctx0" brushRef="#br0" timeOffset="88317.4291">21904 1401 27 0,'32'-19'13'0,"21"-2"-1"0,-43 8 16 0,1-6-26 15,3 0 0-15,0 4 1 16,0-10 0-16,-3 6-4 16,-4 3 1-16,-7 4 2 31,-7 5 0-31,-4 7 0 16,-3 7 1-16,-7 2-2 0,0 4 1 15,-4 8-1-15,7 1 1 0,1-6-1 16,6 6 0-16,4 0-1 15,4-9 1-15,6 2-1 16,4-2 1-16,4-7-4 31,10 0 1-31,-3-6-5 16,-1-9 0-16,4-1-7 16,0-2 1-16</inkml:trace>
  <inkml:trace contextRef="#ctx0" brushRef="#br0" timeOffset="88548.7923">22172 1257 20 0,'-10'9'10'0,"-1"23"1"0,7-20 8 16,-3 4-15-16,-3 6 1 0,-1 0 1 15,1 0 1-15,3 0-9 16,-1-3 0-16,5-10 6 16,3 0 1-16,7-12-2 15,4-6 1-15,6-10-2 0,8-9 1 16,3-3-1-16,7 2 1 15,8 4-2-15,-4 3 1 16,-4 3-4-16,0 7 1 0,-7 3-8 16,-3 5 1-16,-4 14-5 15,-3-10 0-15</inkml:trace>
  <inkml:trace contextRef="#ctx0" brushRef="#br0" timeOffset="91577.7524">28706 3966 20 0,'-22'16'10'0,"-2"-10"-6"0,20-3 11 0,-3-3-13 16,-3 4 1-16,-5-4 2 15,-6 0 1-15,-3-4-7 16,-12 1 1-16,1-6 4 15,-7-7 1-15,-1-3-2 16,5 1 1-16,2-17-2 16,4-18 0-16,4-22-1 15,4-4 0-15,6-2-1 0,7-20 1 16,4-12-1 0,7-3 1-16,11 0-1 15,7 10 1-15,13-10-1 0,15-13 1 16,18 10-1-16,6 6 1 15,1 10-1-15,6-1 1 16,8 7-1-16,17 6 0 16,1 3 0-16,10 19 1 15,-1 19-1-15,19 16 0 0,-8 15 0 16,8 22 1-16,-1 22-1 31,12 19 0-31,-22 3 0 16,-4 9 0-16,-24 7 0 15,-4 19 1-15,-21 12-2 0,-11 3 1 16,-13 0 0-16,-12-3 1 16,-9 22-1-16,-12 0 1 15,-10-6 0-15,-17 3 0 16,-5 6 0-16,-2 10 1 0,-19-4-1 16,-10-18 1-16,-10-4-1 15,-4 1 1-15,-4-7-1 16,-6-3 0-16,-11-13 0 15,-11-12 1-15,-4 0 0 16,-6-12 0-16,3-13-1 0,-10-13 1 16,-1-9-2-16,12-16 0 15,9-6-10-15,15-22 0 16,11-12-5-16,10-7 0 16</inkml:trace>
  <inkml:trace contextRef="#ctx0" brushRef="#br0" timeOffset="93401.5909">28586 737 17 0,'-22'0'8'0,"-38"119"-2"0,39-82 8 16,-14 7-13 0,0 3 0-16,-4 10-1 0,0 9 1 15,0 9-1 1,4 0 0-16,3-6 0 0,4-9 0 15,7-16-2-15,7-10 1 0,3-15-4 16,11-10 1-16,0-18-2 16,14-23 0-1</inkml:trace>
  <inkml:trace contextRef="#ctx0" brushRef="#br0" timeOffset="93615.9484">28455 874 24 0,'32'-12'12'0,"0"34"-15"0,-22-13 25 16,4 10-22-16,4 6 1 15,-4 7 2-15,0-7 0 16,-3 0-3-16,-1 0 1 16,-3 3 3-16,-7-6 0 15,0 0 0-15,-14-3 1 0,0-4-2 16,-11 4 1-16,-6-6-3 31,6-4 0-31,-10-6-6 16,3-3 0-16,7-6-7 15,8-3 1-15</inkml:trace>
  <inkml:trace contextRef="#ctx0" brushRef="#br0" timeOffset="94033.3844">28829 1078 25 0,'4'19'12'0,"-15"-25"-1"0,7 12 16 16,-10 13-26-16,-7 3 1 0,-4 9 0 15,1 10 0-15,-1 6-3 16,-7 3 1-16,-6 0 1 0,-1-3 1 16,3-6-4-16,1 6 0 31,0-12-4-31,21-13 1 16,3-3-4-16,11-7 1 15,11-24-3-15,3-10 1 16,18-22 2-16,-4-25 0 0,21-7 5 15,1 7 1-15,-5 13 4 16,-6 12 1-16,-3 3 3 16,-1 19 0-1,0 22 2 1,-10 10 1-16,-4-1-1 0,-7 1 1 16,-14 5-3-16,-3 4 1 15,-8-6-2-15,-10 9 1 16,0-4-3-16,-4-8 0 0,0 2-3 15,1-5 1-15,9-1-7 16,1-6 1-16,7 0-7 16,7 0 1-16</inkml:trace>
  <inkml:trace contextRef="#ctx0" brushRef="#br0" timeOffset="94217.8999">29316 1125 38 0,'3'0'19'0,"29"-9"-21"0,-21 9 31 16,6-6-29-16,12 6 1 15,2-3-1-15,12 3 1 32,-1 0-6-32,0 0 1 15,-6-7-7-15,-5 4 1 0</inkml:trace>
  <inkml:trace contextRef="#ctx0" brushRef="#br0" timeOffset="94384.6345">29605 1107 34 0,'-28'0'17'16,"-4"28"-18"-16,22-25 25 0,-8 9-24 15,0 7 1-15,1 3 0 16,-8 13 1-16,4 5-6 15,-4 1 0-15,-7 0-5 16,8 6 1-16</inkml:trace>
  <inkml:trace contextRef="#ctx0" brushRef="#br0" timeOffset="94531.4877">29171 1652 26 0,'0'-9'13'0,"7"-23"-3"0,-3 23 17 0,-1 0-24 15,4 5 0-15,4-11 1 16,7 2 0-16,3 1-6 15,3-1 1-15,8 4-2 16,0-1 0-16,14 10-8 16,3 3 1-16</inkml:trace>
  <inkml:trace contextRef="#ctx0" brushRef="#br0" timeOffset="95049.5032">30600 1420 30 0,'-25'-6'15'0,"-10"-7"-11"0,21 13 19 15,-7 0-23-15,0 0 0 16,-8 0 0-16,15 10 1 0,0-1-2 16,4-3 1-16,10 4 1 15,0 5 0-15,7 7 1 16,0 7 0-16,3-4 1 16,-6-3 0-16,6-3 1 15,-10-4 1-15,7 1-1 16,-14-4 1-16,4 1-2 15,-11-1 0-15,-7 4 0 16,-4-10 0-16,0 7-6 0,4-4 1 16,3-2-7-16,8-4 0 0,3-3-5 15,14 0 0-15</inkml:trace>
  <inkml:trace contextRef="#ctx0" brushRef="#br0" timeOffset="95318.6334">30702 1662 40 0,'28'0'20'0,"15"-32"-21"0,-33 29 34 16,1-3-33-16,0 0 1 15,3-7 0-15,-7 0 1 16,-7 4-3-16,-4-3 1 16,-13 5 0-16,-15 4 1 0,0 3 0 15,-7 3 1-15,0 7-1 16,1 8 1-16,9-5-1 15,5 0 0-15,3-1 1 16,6 4 0-16,5-1-2 16,10 1 1-16,7-3-2 0,4-4 1 31,10 0-7-31,14 1 1 16,0-10-8-16,4 3 1 15</inkml:trace>
  <inkml:trace contextRef="#ctx0" brushRef="#br0" timeOffset="95565.3538">30960 1655 29 0,'-21'10'14'0,"-15"15"-6"15,26-19 17-15,3 3-23 16,-4 1 0-16,1 2 2 16,-1-2 1-16,0-1-5 0,8-6 1 15,3-3 3-15,3-6 0 16,8-3-1-16,7-4 1 15,3 1-2-15,11-1 1 0,-8-3-3 16,1 4 1-16,-7-1-6 16,-1 10 0-16,-3-3-7 31,-3 6 1-31,-1 6-3 16,-6 4 0-16</inkml:trace>
  <inkml:trace contextRef="#ctx0" brushRef="#br0" timeOffset="95802.4243">31253 1668 27 0,'-4'-3'13'0,"-3"18"-8"0,3-8 23 0,-3 2-28 16,7 0 1-16,-10 4 1 15,6 0 1-15,1-1-3 16,3-2 1-16,0 5 1 15,3-9 1-15,1 1-1 0,13-4 1 16,-2-3-2-16,9-3 1 16,-3-4-7-16,4 4 1 15,-7 0-8-15,3 3 1 16</inkml:trace>
  <inkml:trace contextRef="#ctx0" brushRef="#br0" timeOffset="96085.9627">31422 1834 27 0,'0'0'13'0,"21"0"-9"16,-14-3 15-16,14-3-18 15,-3-4 1-15,0 1 1 0,-4-1 0 16,3 1-4-16,-6-4 1 0,-4 7 2 16,-11-3 1-16,-6-1 0 15,-4 7 0-15,-4 3-1 16,0 3 1-16,-3 1 0 15,0 2 1-15,11 3-1 16,-8-3 0-16,7 13-1 31,8-6 0-31,-4 3 0 0,3-7 0 16,4 3-4-16,0-2 0 16,4 2-5-16,13-8 0 15,-2 2-7-15,2-6 1 0</inkml:trace>
  <inkml:trace contextRef="#ctx0" brushRef="#br0" timeOffset="96352.2744">31690 1753 31 0,'-11'6'15'0,"-3"9"-7"16,11-5 21-16,-1 2-27 16,-3 4 1-16,-3 3 0 15,-4 3 1-15,-4 0-5 16,0 0 1-16,4-3 3 0,-3-4 1 0,9-5-1 15,-2-4 0-15,10-3-1 32,7-6 1-32,4-6-2 15,6-13 1-15,4 0-4 16,8-3 0-16,-5-1-4 16,4 5 0-16,4 2-4 15,-14 3 0-15,3 0-5 16,-3 13 1-16</inkml:trace>
  <inkml:trace contextRef="#ctx0" brushRef="#br0" timeOffset="99808.77">19103 4158 22 0,'-21'0'11'0,"-36"25"-6"0,43-19 11 0,-3 10-13 15,-5 3 1-15,1 6 2 16,-7 6 0-16,3 0-8 16,4-6 1-16,4 1 4 0,6-1 1 31,4-3-2-31,3-7 0 16,8-2 0-16,3-7 0 15,7-6-1-15,4-3 1 16,3-13-1-16,18-9 1 0,3-12-1 15,7-14 1-15,1-8-1 16,-8-4 0-16,-3-3-1 16,-7 13 1-16,-4-4-1 15,-3 7 1-15,-8 6-1 0,-3 13 0 0,-3 9 1 16,-4 6 0-16,-7 10 0 16,-4 12 0-16,1 1 1 15,-8 11 0-15,-3 8-1 31,-7 5 1-31,-4 7-1 16,1 12 0-16,-1 0-1 16,0 0 0-16,-3 3-4 0,7-12 0 15,7-3-5-15,10-7 1 16,8-3-7-16,6-3 1 16</inkml:trace>
  <inkml:trace contextRef="#ctx0" brushRef="#br0" timeOffset="100091.256">19304 4377 28 0,'-4'38'14'0,"12"-10"-9"15,-1-22 21-15,0 1-23 16,3-1 0-16,1-3 2 16,3-6 1-1,0-7-7-15,0 4 1 0,0-10 4 0,0-5 1 31,-3-5-2-31,-8-5 0 0,-3 0-1 16,-3-1 0-16,-4 7-1 16,-4 6 1-16,1 7-4 15,-1 9 1-15,1 6-6 16,3 3 1-16,-1 4-7 16,5-1 1-16,6 10-2 15,8-7 0-15</inkml:trace>
  <inkml:trace contextRef="#ctx0" brushRef="#br0" timeOffset="100391.4927">19597 4261 29 0,'-35'28'14'0,"6"10"-12"15,26-29 28-15,3 1-30 16,0-4 0-16,3 0 1 31,11 1 1-31,4-7-2 16,3-7 0-16,0 4 1 0,1 3 0 15,2 0 0-15,-6 7 0 16,-4 2 0-16,-7 0 0 16,-3 4 2-16,-8-4 0 15,1 1 0-15,-1-1 1 16,0-3-1-16,1 1 1 0,6-4-1 16,5-3 0-16,2-3-2 15,4 3 1-15,4-4-6 16,3-5 0-16,0-3-5 15,0-1 1-15,1 4-7 0,-1 2 1 16</inkml:trace>
  <inkml:trace contextRef="#ctx0" brushRef="#br0" timeOffset="100672.4912">19943 4371 21 0,'-4'6'10'0,"-17"22"4"0,17-24 10 0,-3-1-20 16,0 3 1-16,0 0 4 15,4-3 0-15,-1 0-11 31,1-3 1-31,3 0 6 16,7 0 1-16,3-6-3 16,4-6 0-16,4-4-3 0,7 0 1 15,-4 4-1-15,3-4 0 16,8 4 0-16,0 2 0 16,-4 1 0-16,-7 9 0 15,-6 3 0-15,-5 9 0 16,-6 4 1-16,-11 0 0 15,-4-4-3-15,0 1 0 0,4-1-3 16,0-2 0-16,0-4-6 16,4 0 1-16,-1-3-5 15,8 1 1-15</inkml:trace>
  <inkml:trace contextRef="#ctx0" brushRef="#br0" timeOffset="100872.5227">20412 3954 30 0,'0'-22'15'0,"3"31"-6"0,-6-2 25 0,-1 5-32 16,-3 10 0-16,0 13 1 15,-11 12 0-15,-6 9-4 16,-8 4 1-16,-3-4 2 16,-4-6 0-16,7-6-5 15,4 0 0-15,7-6-7 0,7-7 0 16,14 0-3-16,10-12 0 15</inkml:trace>
  <inkml:trace contextRef="#ctx0" brushRef="#br0" timeOffset="101125.4533">20394 4434 31 0,'0'6'15'0,"4"-12"-13"16,-1 6 27-16,4 0-27 15,0-4 0-15,4 4 1 31,3 0 1-31,-3-6-4 16,-4 0 1-16,0-3 2 0,-4-1 1 16,-3-2-1-16,-3-1 0 15,-4 4-1-15,0-1 1 16,-4 4-3-16,-3 3 0 16,3 3-4-16,4 0 1 15,0 6-5-15,4 0 1 0,3 1-7 16,3-1 1-16,4 3 0 15,7-2 1-15</inkml:trace>
  <inkml:trace contextRef="#ctx0" brushRef="#br0" timeOffset="101490.6689">20782 4249 31 0,'-3'0'15'0,"-29"15"-16"15,18-8 33-15,-4 5-30 16,0 4 0-16,1 6 2 31,-4 0 1-31,3-3-5 16,4-1 0-16,3 1 4 15,1-3 0-15,6-4-1 0,1 1 0 16,6-7-1-16,4-6 1 16,7-3-2-16,8 0 1 15,2-7-1-15,1 1 0 16,0-3-1-16,-4-4 1 0,-4 3-2 15,-2 7 1-15,-5 3-1 16,-6 6 0-16,-4 6 1 16,-7 1 0-16,-4-4 0 15,-3 4 0-15,-4 2 0 0,1 1 0 16,6-1-4-16,0 4 0 31,8-7-5-31,6-2 1 0,8-4-6 0,3 0 0 31</inkml:trace>
  <inkml:trace contextRef="#ctx0" brushRef="#br0" timeOffset="101835.8251">20966 4362 42 0,'-18'25'21'0,"-3"9"-26"15,17-31 38-15,1 7-29 16,-1 2 0-16,1 4 1 0,3-4 1 15,0 1-8-15,3-7 1 16,4-6 4-16,4-6 1 0,10-7-2 16,0 1 0-16,7-16-1 15,4-16 0-15,0-10-1 32,3-11 1-32,8 2-2 15,-5 3 1-15,-6 13-1 16,-7 13 0-16,-11 9 0 0,-7 12 1 15,-11 13-1-15,-10 10 1 16,-3 11 0-16,-5 17 1 16,1 9-1-16,-3 0 1 15,2-3-4-15,5-3 0 16,3-7-5-16,3-5 0 0,8-7-6 16,3-4 0-16,7-2-1 15,3-7 0-15</inkml:trace>
  <inkml:trace contextRef="#ctx0" brushRef="#br0" timeOffset="102077.1242">21294 4409 29 0,'31'-19'14'0,"8"-3"-10"0,-21 12 28 16,0-5-30-16,-1-1 1 15,1-3 1-15,3-6 1 0,-7 6-5 16,-7 7 1-16,-3 2 3 31,-4 7 0-31,-7 6-1 16,-4 10 1-16,-7 3-2 15,-3 9 1-15,4-3-2 16,-1 0 1-16,4-4-1 16,3-5 0-16,8 3-1 15,3-4 1-15,3-2-2 16,8-4 0-16,-1-3-5 0,8-3 0 16,0-6-9-16,6 3 1 15</inkml:trace>
  <inkml:trace contextRef="#ctx0" brushRef="#br0" timeOffset="102425.3835">21742 4126 24 0,'3'-15'12'0,"4"37"-4"16,-7-22 7-16,4 6-10 16,-1 0 0-16,8 0 3 15,-4 10 1 1,-7-3-10-16,-4 5 0 15,1 4 7-15,-1 0 1 0,1-3-3 16,-4 6 0-16,3-6 0 16,1-3 0-16,-1 3-2 15,1-1 0-15,-1-5-1 16,4-4 1-16,0 1-1 0,0-4 1 16,0-3-1-16,0-3 0 15,7-9-1-15,7-7 1 16,4-6 0-16,3-6 0 15,7 0-1-15,1-4 1 0,-1 1-3 16,-3 6 1-16,-1 3-9 16,1 0 1-16,-7 16-7 31,3 3 0-31</inkml:trace>
  <inkml:trace contextRef="#ctx0" brushRef="#br0" timeOffset="104592.0333">23329 2144 12 0,'0'-12'6'0,"-10"50"1"15,3-29 6-15,-4 0-11 32,-3 7 0-32,-4 6 3 0,1 0 0 15,-1-3-4 1,4 0 0-16,3-4 5 0,1-2 1 15,3-4-1-15,7-6 1 0,7-6-1 16,7-6 1-16,7-7-3 16,7-3 0-16,7 1-1 15,11-1 0-15,11 3-6 16,6 0 1 0,15 10-12-1,-8 6 1-15</inkml:trace>
  <inkml:trace contextRef="#ctx0" brushRef="#br0" timeOffset="104910.1351">23820 2279 29 0,'-22'19'14'0,"15"-13"-2"0,7-6 12 15,7-3-23-15,4-3 1 16,3-3 0-16,7-7 1 16,0 0-4-1,11 4 1-15,-4-7 1 16,-3 3 1-16,-7 1-1 15,-11 2 0-15,-14 4-1 16,-7 9 1-16,-11 3-1 0,-3 3 1 16,-8 7-1-16,1 5 1 15,0 4 0-15,3 0 1 16,4 0 1-16,3 0 0 0,8-3-1 16,2 3 1-16,12-6-1 15,3-7 1-15,11 4-3 16,6-13 1-16,8-7-6 15,10 1 1-15,7 0-7 16,15-4 0-16,6 1-4 16,11-4 1-16</inkml:trace>
  <inkml:trace contextRef="#ctx0" brushRef="#br0" timeOffset="105356.9307">24370 2144 29 0,'-14'7'14'0,"-18"21"-10"15,21-25 24-15,-6 7-26 16,-4 2 1-16,-11 7 1 16,0 3 0-16,0 0-5 15,1 6 0-15,6-9 3 0,7 0 1 16,11-4 0-16,7-5 0 16,14-10-2-16,8-3 1 15,2-4 0-15,8-11 0 16,3-4-1-16,1 3 1 0,-1-3-2 15,-7 6 0-15,-3 4-1 16,-8-1 0-16,-6 10-1 16,-4 0 1-16,-7 3-1 31,-7 6 1-31,-4 7-1 16,-6 5 1-16,-1 11 2 0,-3 8 0 15,3 4 0-15,1 9 1 16,-5 0 0-16,5-9 1 15,3 6-1-15,3-6 1 0,4-10-2 16,7-6 1-16,4-6-1 16,3 0 1-16,0-6-1 15,7-4 1-15,3-9-2 16,5-6 1-16,2-7-6 16,5-9 0-16,2-3-9 15,5-3 0-15,9 3-2 16,5-7 1-16</inkml:trace>
  <inkml:trace contextRef="#ctx0" brushRef="#br0" timeOffset="105710.8125">24857 2207 27 0,'-32'-9'13'0,"7"18"-6"16,18-6 23-16,0 4-28 31,-7 8 1-31,0-2 1 15,0 6 1-15,0 3-5 0,3-10 0 16,4 1 4-16,4-1 1 16,6-2-1-16,8-4 0 15,3-6-1-15,3-6 0 16,8-4-1-16,7-2 0 16,3-1-1-16,-3 1 1 0,-4 2-2 15,-3 1 0-15,0 3 0 16,-8 6 0-16,-3 0 0 15,-3 3 0-15,-4 3 0 16,-4 3 0-16,-3 7 1 16,-3-7 0-16,-4 4-4 15,0 6 0 1,0 0-5-16,0 6 1 16,3-3-6-16,4-13 0 0,4 4-3 15,3 2 0-15</inkml:trace>
  <inkml:trace contextRef="#ctx0" brushRef="#br0" timeOffset="105994.3563">25262 2286 40 0,'4'3'20'0,"17"-6"-26"16,-14-4 41-16,0 4-35 16,4-3 1-16,3-3 0 0,0-1 0 15,-3 4-1-15,-4-4 1 16,-7 10 0-16,-4-3 0 0,-3 3 0 15,-4 0 0-15,-10 0 1 16,-7 7 0-16,0-1 0 16,3 3 0-16,1 7 0 31,2 0 1-31,1-1-1 16,11 1 1-16,3 3-2 15,3-4 0-15,11-2-2 0,7 0 0 16,7-4-5-16,8-9 0 15,6-6-8-15,4 3 0 16</inkml:trace>
  <inkml:trace contextRef="#ctx0" brushRef="#br0" timeOffset="106307.3673">25767 2195 29 0,'-14'-13'14'0,"-11"23"2"15,11-7 14-15,-4 0-26 16,-3-3 0-16,4 3 0 0,-1-3 1 15,4 3-7-15,3 0 1 16,4 3 4-16,4 1 0 16,3 5-1-16,3-2 0 15,11 9-1-15,0-1 1 0,0 4 0 32,-3 3 0-32,0-3-1 15,-4 0 1-15,-4 10-1 16,-6-10 0-16,-8 0 0 15,-3 3 1-15,0-7-3 0,-7 1 1 16,3 0-6-16,-3-13 1 16,-4 4-8-16,4-7 1 15,7 0-5-15,10-12 1 16</inkml:trace>
  <inkml:trace contextRef="#ctx0" brushRef="#br0" timeOffset="106457.5253">25795 2276 44 0,'39'-12'22'0,"0"-13"-19"0,-25 18 41 0,7 1-44 16,4 0 0-16,3-7-1 16,0 1 0-16,0-1-3 15,1 4 0-15,6-7-5 16,0 0 0 0,-3-2-5-16,0 2 0 15</inkml:trace>
  <inkml:trace contextRef="#ctx0" brushRef="#br0" timeOffset="106676.9867">26271 1869 41 0,'-14'9'20'0,"-3"38"-16"15,6-34 37-15,-7 12-39 16,-3 12 0-16,-7 4 1 16,-4 6 1-16,-3 3-5 0,3 4 1 15,0 2 3-15,8 0 1 16,6-2-1-16,11-1 1 0,11-15-1 15,13-13 0-15,11-6-1 16,22-13 1-16,13-6-8 16,8-16 0-16,14-12-13 31,3-3 1-31</inkml:trace>
  <inkml:trace contextRef="#ctx0" brushRef="#br0" timeOffset="233565.6316">22144 4158 19 0,'0'9'9'0,"10"-18"-4"0,-2 9 10 16,2 6-13-16,4 0 0 15,4 4 3-15,3-4 0 0,14 0-6 16,4-3 1-16,7 4 3 15,3-4 1-15,4-3-1 16,-7 0 0-16,-4-3-2 16,1-4 1-16,-4 1-1 0,-1-3 0 31,-6-1 0-31,-4-9 1 16,-3 7-1-16,-4-1 0 0,-7 4 0 15,0-4 1-15,-3 1-1 16,-4-1 1-16,-3 1-1 0,-4-4 0 15,-4 0 0-15,1-2 0 16,-1-1-1-16,-3-3 1 0,0 0-1 16,0-3 0-16,0-13 0 15,0-9 0-15,0-3 0 16,0-16 0-16,3 3 0 16,1 1 1-16,3-1-1 15,0 3 0-15,0-6-1 31,3-6 1-31,1-6 0 16,-1 3 0-16,4 3 0 0,4 3 0 16,-1 9 0-16,1 4 0 15,0 9 0-15,-4 6 0 16,0 6 0-16,-4 7 0 16,1 6 0-16,-4 0 0 0,0 6 0 15,0 4 0-15,-4 3 0 16,1-1 0-16,-1 4-1 15,1 3 1-15,-1 0-1 16,1-1 1-16,-1-2 0 0,0 3 0 16,1 3-1-16,-1-3 1 15,1 3 0-15,3 0 0 16,0 0-1-16,0 0 1 16,0 0 0-1,7-6 0-15,0-1-1 16,4 1 1-16,6-3 0 15,8-4 0-15,10 7 0 16,4-4 0-16,7 1 0 16,-4 0 0-16,8 2 0 15,3-5 1-15,3 9-1 16,11-4 1-16,14 11-1 0,0-1 1 16,7 0-1-16,4 0 0 15,14 6 0-15,10-9 1 16,-3 7-1-16,7 2 0 0,11 4 0 15,10-1 1-15,0 1-1 16,4-4 0-16,24-3 0 16,4-3 1-16,21 4-1 15,0-7 1-15,3 3 0 16,15 3 0-16,-18 4 0 16,-10-4 0-1,3 0 0-15,-15 7 0 16,-20-7 0-16,-11 3 0 15,-3 1-1-15,-4-4 0 0,-21 0 0 16,-11 1 0-16,-14-1 0 16,-10 0 0-16,-4 0 0 15,-14-2 0-15,-11-1 0 16,-3 0 0-16,4 0 0 16,-8 0 1-16,-3 0-1 15,0 0 1-15,-4-3-1 16,-10 0 0-16,3 0 1 15,-4 0 0-15,-6-3-1 16,0 0 1-16,-8 0-1 16,-3 0 0-16,-3 0-3 0,-4 3 1 0,-4-3-7 15,1-1 0-15,-1 4-5 16,-3 4 0-16</inkml:trace>
  <inkml:trace contextRef="#ctx0" brushRef="#br0" timeOffset="235901.5183">27877 2568 23 0,'-18'-3'11'0,"18"3"1"0,0 0 12 0,0 6-19 16,0 3 0 0,0 1 2-16,3 5 0 15,4 1-8-15,1 6 0 0,9 0 6 16,1 0 1-16,3 0-4 15,7 3 1-15,-7 0-1 16,-3 0 0-16,0 0-2 16,-1-3 1-16,-6 0 0 0,3 0 1 15,-3-3 0-15,-4 0 0 16,-7 3 1 0,-4 0 1-16,-10 0 0 15,-7-4 0-15,-11 1-1 16,-14 3 1-16,-3-6-2 15,-1 0 0-15,-3 2-9 0,4-2 1 16,0 0-13-16,-1 3 1 16</inkml:trace>
  <inkml:trace contextRef="#ctx0" brushRef="#br0" timeOffset="237848.2914">23520 2844 28 0,'28'-16'14'0,"-14"10"-6"15,-14 6 15-15,0 0-21 0,-7 3 1 16,-7 6 1-16,-14 7 0 16,-4 6-6-1,-7 6 1-15,4 7 3 0,0 9 0 0,-1-4-2 32,4-5 1-32,8-4-6 15,3-3 1-15,7-2-7 16,6-8 1-16</inkml:trace>
  <inkml:trace contextRef="#ctx0" brushRef="#br0" timeOffset="237992.06">23527 3004 27 0,'24'-10'13'0,"12"-2"-6"0,-22 5 17 16,0 4-23-16,4 3 0 15,-1-6 0-15,4 6 1 0,1 9-7 16,-1-5 0-16,-4 2-4 15,-3 3 1-15</inkml:trace>
  <inkml:trace contextRef="#ctx0" brushRef="#br0" timeOffset="238268.5171">23491 3139 28 0,'-31'3'14'0,"-22"6"-14"16,46-3 20-16,0-3-19 15,-4 7 1-15,1 2-1 0,-1 4 1 16,0 0-3-16,4-4 0 16,0 1 3-16,7-4 0 0,0-2 0 15,7-4 0-15,4-3 0 16,10 0 0-16,7-3 0 31,4-1 0-31,7-2-1 16,0-3 1-16,-4-1-2 0,0 4 0 0,-7-6-6 15,1 12 1-15,-8 0-6 32,-4 3 1-32</inkml:trace>
  <inkml:trace contextRef="#ctx0" brushRef="#br0" timeOffset="238554.8657">23347 3424 22 0,'-18'16'11'0,"15"-1"-10"0,3-12 13 16,3 1-14-16,4-1 1 0,4 6 1 15,3-6 0-15,7 0-1 16,7-6 1-16,1 0 1 16,-1 0 1-16,-4-3 0 15,-2-1 0-15,-5-2 0 16,-6 3 1-16,-8-1-3 15,-6 1 1-15,-8 0-1 16,-3 3 0-16,-3 3-1 16,-5 0 0-16,5 3-6 0,-1 0 1 15,8 0-8 1,17 0 1-16</inkml:trace>
  <inkml:trace contextRef="#ctx0" brushRef="#br0" timeOffset="239341.5488">24070 2869 19 0,'4'-6'9'0,"-1"6"0"15,-3 0 6-15,-3 3-13 16,-8 3 0-16,-10 3 2 0,-4 4 0 16,0-4-5-16,4 7 1 15,4 0 2-15,-1-7 1 32,7 1-2-32,8-1 1 0,3 0-2 15,7-6 0-15,14-3 0 16,7 4 0-16,1-1 0 15,2 0 0-15,1 0 1 16,-4 3 0-16,-3 4 0 16,-7-4 0-16,-4 7 1 15,-11-1 0-15,-3 4-1 0,-3-4 1 16,-8 1-6-16,-7 3 0 16,1-1-6-16,-11-2 1 15,3-4-2-15,-3 1 1 16</inkml:trace>
  <inkml:trace contextRef="#ctx0" brushRef="#br0" timeOffset="239525.5484">23982 3129 30 0,'17'10'15'0,"-17"5"-15"16,-10-12 31-16,-4 7-30 16,-4 12 1-16,-10 3-1 15,-4 3 1-15,-3 7-3 16,0-1 1-1,3-3-3-15,0 1 1 16,0 2-7-16,8-2 0 16,6 2-1-16,15-9 0 15</inkml:trace>
  <inkml:trace contextRef="#ctx0" brushRef="#br0" timeOffset="239675.6812">23798 3393 39 0,'7'0'19'0,"15"3"-26"0,-15-3 41 15,0 3-34-15,3 3 0 16,1 3-3-16,-1 1 1 0,5 2-4 16,-5-2 1-16,11 2-6 15,11 1 1-15</inkml:trace>
  <inkml:trace contextRef="#ctx0" brushRef="#br0" timeOffset="239874.7198">24349 3048 42 0,'3'0'21'0,"25"6"-27"0,-13-6 40 16,2 0-34-16,4 0 1 0,15 0-4 15,-8-6 1-15,4 6-5 16,-4 0 1-16,-3 0-5 15,-1 6 0-15</inkml:trace>
  <inkml:trace contextRef="#ctx0" brushRef="#br0" timeOffset="240009.2175">24589 2941 31 0,'-25'9'15'0,"-14"45"-17"16,32-42 24-16,-4 10-27 15,1 3 1-15,-1 7-12 16,-3 5 0-16</inkml:trace>
  <inkml:trace contextRef="#ctx0" brushRef="#br0" timeOffset="240192.708">24289 3424 28 0,'-43'-10'14'0,"47"-2"-9"0,3 6 22 15,4-1-27-15,3-2 1 16,3 0 0-16,4-1 0 0,4 1-5 16,0 3 1-16,0 2-4 31,-1 1 0-31,8 6-2 16,-11 1 0-16</inkml:trace>
  <inkml:trace contextRef="#ctx0" brushRef="#br0" timeOffset="240476.2593">24465 3414 21 0,'-25'16'10'0,"-13"9"-6"0,27-18 18 16,-3 5-17-16,0 4 0 0,0 6 2 16,0-3 1-16,3-4-10 15,4-2 0-15,3 2 6 16,8-5 1-16,3-4-3 16,7-6 0-16,4-3-1 15,3-6 0-15,4 2-1 16,6-8 1-16,5-1 0 0,-8 3 1 15,-3 7 0-15,-4 0 0 16,-7 3 0-16,0 0 0 0,-7 9 0 16,-3 0 1-16,-4 4-2 15,0 2 0-15,-4 4-5 32,0 3 1-32,4-4-10 15,4-2 1-15,7 6-2 16,3-7 0-16</inkml:trace>
  <inkml:trace contextRef="#ctx0" brushRef="#br0" timeOffset="241091.2704">24956 3117 29 0,'-4'-29'14'0,"50"-8"-6"16,-18 27 14 0,11-2-23-16,10-1 1 15,-3 1 0-15,0-1 1 0,0 4-4 16,-4 2 0-16,-3 4-6 16,-11 3 1-16,-7 13-1 15,-7 3 1-15</inkml:trace>
  <inkml:trace contextRef="#ctx0" brushRef="#br0" timeOffset="241392.5567">24846 3289 29 0,'-14'13'14'0,"18"-10"-16"16,3-3 30-16,0-7-26 31,7 1 0-31,7-3 1 15,4-10 1-15,3 3-5 16,18-3 1-16,3 4 2 0,4-1 1 16,0 7-2-16,-4 2 1 15,-6 7-2-15,-5 7 1 16,-6-1-1-16,-4 10 1 0,-10 2 0 16,-7 1 0-16,-8-3 0 15,-6 6 0-15,-4-3-3 16,0 0 1-16,-8-4-5 15,-6-2 0-15,0-4-6 16,-4-6 1-16</inkml:trace>
  <inkml:trace contextRef="#ctx0" brushRef="#br0" timeOffset="241576.9881">25245 3098 23 0,'7'15'11'0,"-11"39"-10"0,1-45 14 0,-4 10-15 16,-4 0 1-16,4 0-1 16,-3-1 1-16,2 1-4 15,5-6 1-15,3-4-4 0,0-3 1 16,7-2-1-16,0-1 0 16</inkml:trace>
  <inkml:trace contextRef="#ctx0" brushRef="#br0" timeOffset="241677.1468">25344 3157 16 0,'0'0'8'0,"-8"13"-10"0,5-7 15 0,-8 7-15 16,-3 9 0-16,-7 3-6 31,-4 0 0-31</inkml:trace>
  <inkml:trace contextRef="#ctx0" brushRef="#br0" timeOffset="241860.5442">24956 3405 17 0,'-18'-9'8'0,"32"-4"-3"16,-7 7 14-16,4 0-17 15,3-1 1-15,14 1-1 16,4 0 1-16,6 0-4 16,1 2 0-16,4 4 0 15,-8 4 0-15,-7 2-6 16,-7 3 0-16</inkml:trace>
  <inkml:trace contextRef="#ctx0" brushRef="#br0" timeOffset="242294.2763">24959 3584 25 0,'-35'22'12'0,"21"-19"-11"0,14-3 18 0,7-6-16 16,3-1 0-16,4-2 0 31,11-4 1-31,7-5-5 15,10-1 0-15,4 3 1 0,3 0 0 16,-6 1-5-16,-11 2 1 16,-8 7-4-16,-6 3 1 15,-15 6 0-15,-10 3 1 16,-10 7 4-16,-8 2 0 16,-10 11 5-16,-1-1 0 0,5 6 4 15,6-9 1-15,7 0-1 16,4 0 1-16,7-3-4 15,4-10 1-15,6-3-2 16,18-6 1-16,8-6-3 16,2-3 1-1,8-4-3-15,-4-6 1 16,-6 7-2-16,-5-1 1 16,-6 4 0-16,-4 3 0 0,-3 2-1 15,-4 11 1-15,-11-1 0 16,-6 10 1-16,-8-1 0 15,-3 7 0-15,0 0-2 16,-1 3 0-16,1-6-6 16,7 0 0-16,11-3-1 15,6-1 0-15</inkml:trace>
  <inkml:trace contextRef="#ctx0" brushRef="#br0" timeOffset="242694.5896">25933 3007 31 0,'-21'-10'15'0,"3"23"-18"16,11-4 31-16,-7 10-28 31,-4 0 0-31,-3 0 0 16,0 3 0-16,3-7-1 15,4 1 1-15,7 0 0 0,3-7 1 16,11-3-2-16,11-2 1 0,0-1 0 16,-1-3 1-16,1 3-1 15,-4 0 0-15,-3 0 0 16,-8 3 1-16,-6 4 1 16,-8 6 0-16,-10 2 0 15,0 1 0-15,-4-3 1 0,0 3 0 16,4-7-1-16,4 1 1 15,6-4-2-15,8 1 1 16,10-4-2-16,7-3 1 16,10-6-6-1,1 0 1-15,7-4-5 16,3-2 1-16,4-7-4 16,7 1 0-16</inkml:trace>
  <inkml:trace contextRef="#ctx0" brushRef="#br0" timeOffset="242988.1297">26271 3132 22 0,'4'-12'11'0,"-25"9"-6"0,7 3 17 16,-8 9-21-16,-2 0 1 16,-1 4 2-16,0-1 0 15,4-2-5-15,4-1 1 16,2 4 3-16,5-4 0 16,3 1-2-16,3-7 1 15,8 0-1-15,6 0 0 0,1-3-1 16,10-6 1-16,4 6-1 15,-4-3 1-15,0 0-1 16,-3 3 0-16,-8 0 0 16,-6 6 1-16,-11 0-1 0,-7 7 0 15,-4 2 0-15,0-5 1 16,1 5-1-16,3-5 0 31,0-1-2-31,3-3 1 16,4 1-5-16,3-4 1 15,4 3-6-15,4 0 1 16</inkml:trace>
  <inkml:trace contextRef="#ctx0" brushRef="#br0" timeOffset="243661.9127">25873 3477 17 0,'-14'-3'8'0,"31"-6"-2"16,-6 2 7-16,3 1-13 15,0 0 1-15,0 0-1 16,4 2 1-16,3 1-2 16,-7 0 1-16,-3 3 0 0,-1 0 1 15,-3 0-1-15,-3 3 1 16,-4 0 0-16,-4 1 0 15,-3 2-1-15,0 0 1 0,-3 0-1 16,-1-2 1-16,0-1-1 16,4 0 1-16,-3 3-1 15,6-6 0-15,1 3-1 16,3-3 1-16,7 3-1 16,3-3 0-16,1 0-1 15,0 0 1-15,3 0-1 16,-4 0 1-16,-3 7-1 15,-3-4 1-15,-4 0 0 0,-7 3 1 16,-4 10-1-16,-3 0 1 31,0-4 0-31,-4 1 1 0,8 5 0 16,-1-8 0-16,4-1 0 16,0-2 0-16,4-4-1 15,3-3 1-15,0 3-1 16,0-3 0-16,3-6 0 15,1-1 1-15,-1-2-3 0,4-7 1 16,0 0-3-16,0 1 1 16,0 2 0-16,0 1 0 15,-3 2 1-15,-4 4 0 16,0 6 3-16,0 3 1 16,-4 0 1-16,-3 7 0 0,0 2 0 15,0 10 0-15,0 3-1 16,-3 0 0-16,-1 0-4 15,4 4 1-15,-4-1-3 16,1 0 0-16,3-3-2 16,7-6 1-16</inkml:trace>
  <inkml:trace contextRef="#ctx0" brushRef="#br0" timeOffset="243845.4552">25915 3643 35 0,'-14'-3'17'0,"0"13"-23"16,10-10 39-16,-6 6-32 15,-1-3 0-15,1-3 0 0,-1 6 0 16,4-3-2-16,3 1 0 16,8-1-3-16,6 0 1 15,5-3-7-15,6 0 0 0</inkml:trace>
  <inkml:trace contextRef="#ctx0" brushRef="#br0" timeOffset="244511.5473">26628 3245 24 0,'-7'-19'12'0,"28"7"-6"0,-11 9 14 0,4 0-17 15,8-1 1-15,6 4 0 0,0 0 0 16,-3 7-6-16,-4 2 1 16,-10 4 3-16,-11 2 1 15,-8 1-2-15,-9 0 1 0,-4-4-1 16,-4 1 0-16,0-1 0 16,-3 1 0-16,7-1-1 15,3-2 0-15,4-1-1 16,4 1 1-16,3-1 0 15,-1 0 1-15,8 4-1 16,0-1 1-16,8 4 0 31,-1 0 1-31,0 3 1 0,-4 3 1 16,1 3-1-16,-4-6 1 16,0 2-1-16,-4 5 0 15,-6-4-1-15,-1-1 1 0,0-2-3 16,-3-3 1-16,0-4-7 15,4-2 0-15,3-4-9 16,3-3 1-16</inkml:trace>
  <inkml:trace contextRef="#ctx0" brushRef="#br0" timeOffset="244911.8573">27019 3239 41 0,'4'-10'20'0,"-1"17"-18"15,4-4 29-15,0 0-30 16,4 6 0-16,3-2 0 0,4 8 1 31,-1-5-4-31,1-1 1 16,3 1-5-16,-3-1 0 15,-4 0-6-15,-3 7 0 0</inkml:trace>
  <inkml:trace contextRef="#ctx0" brushRef="#br0" timeOffset="245412.233">26966 3480 37 0,'-24'0'18'0,"17"-6"-16"16,7 6 29-16,7-3-31 16,0 3 1-16,7-3 0 15,0-3 0-15,0-1-2 16,7 1 1-16,0 3-3 16,-3 0 0-16,0 3-4 0,-8 3 0 15,-3 0-3-15,-7 0 1 0,-3 3-1 16,-8 4 0-16,1 2 7 15,-5-2 0-15,1 2 5 16,-3 4 1-16,-4 0 4 16,-4-4 1-16,0 1 2 15,4 2 0-15,3-2-3 16,1 0 0-16,10-4-3 31,3 0 1-31,8 1-3 0,3-1 1 16,10-3-2-16,1 4 0 15,0-4 0-15,6 0 0 16,-2 4-1-16,-1-1 1 0,-4 1 0 16,-3 2 0-16,-3 1 0 15,-7 2 0-15,-4 4 0 16,-4-3 0-16,-3 3 1 0,-4-4 1 16,1 1-1-16,-1-3 1 15,1-4-1-15,-1-3 1 16,-3 1-1-1,3-4 1-15,-3 0-4 16,4-3 0-16,3 0-9 16,3-10 0-16,11-2-6 15,14-7 1-15</inkml:trace>
  <inkml:trace contextRef="#ctx0" brushRef="#br0" timeOffset="246320.8599">27499 3411 21 0,'7'-22'10'0,"-3"13"-3"0,-4 9 11 16,-7 6-18-16,-8 10 1 31,-6 9 1-31,-10 13 0 16,-5 9-2-16,1 3 0 16,0 3 1-16,6-9 0 15,8-6 0-15,4-7 0 0,3-6 0 16,3-6 0-16,4-6 0 15,7-7 0-15,7-9 0 0,11-7 0 16,10-5-1-16,7 2 1 16,7-3-2-16,-3 1 1 31,4 15 0-31,-8 9 0 0,-14 4 0 16,-7 2 0-16,-7 4 1 15,-3 0 1-15,-4-3-1 31,-7-1 1-31,-7 1 0 16,-4-3 0-16,-3-1 0 16,-7-3 0-16,10-2-3 0,0-4 0 15,4 0-5-15,4 0 0 16,6-3-5-16,8 0 1 16</inkml:trace>
  <inkml:trace contextRef="#ctx0" brushRef="#br0" timeOffset="246488.8406">27725 3763 27 0,'3'3'13'0,"-6"19"-15"16,3-13 19-16,-4 0-17 16,-3 4 1-16,-3 3-5 15,-1-1 0-15,-3 7-1 16,0-6 1-16,7 0-3 15,3-4 1-15</inkml:trace>
  <inkml:trace contextRef="#ctx0" brushRef="#br0" timeOffset="246636.7153">27760 3615 29 0,'0'-31'14'0,"11"9"-21"16,-4 19 31-16,-7 3-29 15,10 3 1-15,-3 6-10 0,0-2 0 0</inkml:trace>
  <inkml:trace contextRef="#ctx0" brushRef="#br0" timeOffset="246906.3129">27767 3844 19 0,'-10'22'9'0,"-1"-6"0"15,11-13 10-15,-4 0-18 16,1 0 0-16,3-3 2 15,0 0 0-15,7-3-4 16,7 0 1-16,7 0 2 0,7-4 0 31,4 4-1-31,4 0 0 0,-1 3-1 0,-3 3 1 32,-1 0 0-32,-10 1 0 15,-3 2-1-15,-7 3 1 0,-4 1 0 16,-11 2 1-16,-3 1-2 15,-3-1 1-15,-5 1-5 16,5-1 1-16,-1-2-7 16,1-1 1-16</inkml:trace>
  <inkml:trace contextRef="#ctx0" brushRef="#br0" timeOffset="247238.3575">28169 3888 29 0,'-14'0'14'0,"-7"3"-10"16,14 0 21-16,-4 7-24 31,-3-1 0-31,-7 7 1 16,3-4 0-16,1 4-2 16,6-3 0-16,4-4 1 0,4-3 1 15,10 0-1-15,0-2 1 16,0-4-1-16,14-7 0 15,-3 1-1-15,6-3 1 0,1-4-1 16,-4 4 1-16,-3-1-1 16,-4 4 1-16,-3 0-1 15,-4 3 0-15,-4 3-1 0,-3 3 1 16,0 3 0 0,-3 0 0-16,-1 1 0 0,1 2 0 15,-1 0-5-15,0 1 1 31,1-4-7-31,3 0 1 0</inkml:trace>
  <inkml:trace contextRef="#ctx0" brushRef="#br0" timeOffset="247489.5324">28402 3910 20 0,'-10'6'10'0,"-33"13"-4"16,36-13 9-16,0 1-11 15,-3-1 0-15,-1 3 3 0,0-2 0 16,4-1-8-16,0-3 0 0,4 0 6 16,3-3 1-16,3-6-3 15,4 0 0-15,4-4-2 16,3 1 1-16,11-1-6 16,3 1 0-16,4 3-6 15,-4-1 1-15,18 1-3 16,-11 3 1-16</inkml:trace>
  <inkml:trace contextRef="#ctx0" brushRef="#br0" timeOffset="247637.7458">28642 3894 27 0,'-7'3'13'0,"7"1"-4"0,0-4 26 0,0 3-30 16,4-3 0-16,3 3 1 16,3-3 1-16,4 0-9 15,0 3 0-15,4 0 3 16,0-3 1-16,-1 0-9 15,1 0 1-15,0 3-8 16,3 0 1-16</inkml:trace>
  <inkml:trace contextRef="#ctx0" brushRef="#br0" timeOffset="247824.1457">28928 3919 42 0,'-28'3'21'0,"6"10"-14"0,15-7 34 15,-10 7-39-15,-8 6 0 0,-10 9 1 32,-4 6 1-32,-10 4-5 15,-8 3 0-15,-10-4 2 0,4 4 1 16,-1-9-10-16,15-4 0 16,6-9-8-16,15-7 1 15</inkml:trace>
  <inkml:trace contextRef="#ctx0" brushRef="#br0" timeOffset="255848.043">29139 3766 23 0,'-28'-13'11'0,"49"4"2"0,-21 9 11 16,0 0-21-1,7-3 1-15,1-1 2 16,-1 4 1-16,7-3-7 0,3 3 0 15,4-3 5 1,1-3 0-16,6-3-1 16,-3 2 0-16,10-5-2 15,4-1 1-15,3-3-6 0,0-2 1 16,1-1-6-16,-8 0 1 0,-7-6-5 31,-3-3 0-31,-8 0-2 16,-6-1 0-16</inkml:trace>
  <inkml:trace contextRef="#ctx0" brushRef="#br0" timeOffset="256031.9427">29566 3367 16 0,'-17'7'8'0,"-26"21"-1"0,33-19 11 15,-1 4-14-15,-3 12 1 0,-7 13 1 16,7 12 1-16,-7 16-9 16,-4-1 0-16,-3 8 5 15,3 2 1-15,0 6-3 16,4-8 0-16,0-4-5 15,10-10 1-15,1-9-6 16,3-3 0-16,7-9 0 16,3-13 0-16</inkml:trace>
  <inkml:trace contextRef="#ctx0" brushRef="#br0" timeOffset="256333.2038">29231 3803 18 0,'-10'-9'9'0,"-5"37"-12"32,8-18 17-32,0-1-14 15,-3 4 1-15,-1 5 3 16,1-5 0-16,3-1-2 0,0-2 0 15,7 2 3-15,3-2 1 0,1-1 0 16,3-3 1-16,3 1-3 16,4-4 1-16,4-3-3 15,0 0 1-15,10-3-7 16,0 0 1-16,0-1-8 16,-3 4 0-16</inkml:trace>
  <inkml:trace contextRef="#ctx0" brushRef="#br0" timeOffset="256582.3779">29566 3888 22 0,'-24'-6'11'0,"-12"9"-2"16,26-3 9-16,-4 3-15 16,0 3 0-16,-4 1 1 15,7-4 0-15,8 3-5 16,-1-3 1-16,4 0 4 0,0 0 1 15,4-3-2-15,-1 0 0 16,15 3 1-16,3 1 0 16,0-1-2-16,4 0 1 15,0 0-6-15,3 3 0 0,-3-3-7 16,-1 4 1-16,-6 2-4 31,-4 1 0-31</inkml:trace>
  <inkml:trace contextRef="#ctx0" brushRef="#br0" timeOffset="256766.9125">29365 3988 26 0,'-17'-6'13'0,"-1"12"-15"0,18-3 22 15,-11 1-21-15,1 2 1 16,-8 6-1-16,-3 1 0 15,7 6-3-15,-4-4 0 0,8 1-3 16,3 0 0-16</inkml:trace>
  <inkml:trace contextRef="#ctx0" brushRef="#br0" timeOffset="256950.2805">29309 4067 30 0,'10'-13'15'0,"22"16"-7"0,-21-3 28 0,3 7-31 0,0-1 1 15,4 3 0-15,10 1 0 16,4 2-10-16,-4 1 1 16,0 2 1-1,-3 1 0-15,10 3-10 16,-10-7 1-16,10 1-3 0,-3-4 1 16</inkml:trace>
  <inkml:trace contextRef="#ctx0" brushRef="#br0" timeOffset="258161.3907">23125 4142 23 0,'-4'0'11'0,"1"13"-5"0,3-10 12 0,3 9-16 16,-3-2 1-16,4 5 1 31,-1-2 0-31,1 3-5 15,-1-1 0-15,1 1 4 0,-1 3 0 16,4-4-6 0,0 1 1-16,0-3-7 15,8-1 0-15</inkml:trace>
  <inkml:trace contextRef="#ctx0" brushRef="#br0" timeOffset="258317.5865">23491 4057 27 0,'8'7'13'0,"-1"5"-8"16,-4-6 17-16,1 7-21 16,3 3 1-16,-4 6-1 15,1 0 1-15,-4 6-8 0,-7 3 1 32,0-3-4-32,-4 10 1 15</inkml:trace>
  <inkml:trace contextRef="#ctx0" brushRef="#br0" timeOffset="258516.7962">23230 4515 25 0,'-21'6'12'0,"14"4"-5"15,7-7 17-15,4 0-20 16,-4 3 0-16,3 1 0 16,1-1 1-16,-1 6-7 0,4 1 1 15,0 3 4-15,0-1 0 16,-3 1-6-16,0 0 0 15,3-4-5-15,0-2 1 0,3-4-4 16,1 3 0-16</inkml:trace>
  <inkml:trace contextRef="#ctx0" brushRef="#br0" timeOffset="259599.8549">23862 4402 13 0,'-11'-6'6'0,"-10"12"0"0,14-3 6 16,-7 4-10-16,-4 5 0 15,1 7 2-15,-4 9 0 16,3 0-5 0,0 4 1-16,8 5 4 15,3 4 1-15,3-6-1 0,4-4 0 16,7-9 0-16,4-9 0 15,6-10-1-15,5-16 1 16,6-12-2-16,3-6 1 16,12-7-1-16,-1 0 0 0,4-5-1 15,3-20 0-15,-3-12-1 16,-7-1 1-16,-7 14-1 16,-7 8 1-16,-8 7-2 15,-3 16 1-15,-3 9 0 16,-8 6 0-16,-3 16 0 15,-3 7 0-15,-4 8 0 0,-4 17 1 16,-6 15-1-16,-5 6 0 16,-9-3 1-16,-1 7 0 15,0-1 0 1,0 10 1-16,4-3-4 16,0-7 1-16,10-6-5 15,4-9 0-15,7-13-6 16,7-9 0-16</inkml:trace>
  <inkml:trace contextRef="#ctx0" brushRef="#br0" timeOffset="259834.4197">24081 4612 24 0,'3'29'12'0,"25"-14"-7"0,-17-12 15 15,7-3-17-15,-1-3 1 16,1-12 2-16,0 2 0 15,-4-3-7-15,0-2 0 16,-4-1 5-16,-3 0 1 0,-3 3-2 16,-4 1 0-16,-4 2-1 0,-3 4 1 31,-7 2-4-31,-3 7 0 16,-1 0-5-16,4 3 1 15,3 4-7-15,4-1 0 16</inkml:trace>
  <inkml:trace contextRef="#ctx0" brushRef="#br0" timeOffset="260150.2723">24285 4499 29 0,'-7'16'14'0,"7"3"-8"0,4-16 20 0,-1 0-25 16,4 0 1-16,0-6 0 15,4 0 1-15,3-6-4 31,4-1 0-31,-1 1 2 16,1 3 1-16,-4 2-2 16,0 4 1-16,-7 7-1 0,-3 2 0 15,-4 4 0-15,-4-1 1 16,1 4 0 0,-1-7 1-16,4-2-1 15,0-4 1-15,4 0 0 0,3-6 1 16,3 0-1-16,1-4 0 15,3-2-6-15,4 3 1 16,3-1-7-16,4 1 0 16,-1 0-3-16,1 0 1 0</inkml:trace>
  <inkml:trace contextRef="#ctx0" brushRef="#br0" timeOffset="260463.9347">24582 4565 29 0,'-15'13'14'0,"1"-4"-11"15,7-6 26-15,0 1-27 16,4-1 0-16,-1 0 1 16,1-3 1-16,6-3-5 0,8-4 1 0,6-2 2 31,5-4 0-31,2 1-1 16,4-4 0-16,1 4-1 15,-1-1 0-15,-3 4 0 16,-4-1 0-16,-4 4 0 15,1 3 0-15,-7 6 0 16,-4 3 0-16,-4 4 1 0,-3 2 0 16,-3 1-1-16,-1-1 1 15,1 1-4-15,-1-1 1 16,1-5-5-16,3-4 1 16,0-3-7-16,3-10 1 15</inkml:trace>
  <inkml:trace contextRef="#ctx0" brushRef="#br0" timeOffset="260629.6224">25044 4029 31 0,'17'-16'15'0,"-13"26"-9"15,-8-7 24-15,-3 16-29 16,-3 18 0-16,-4 14 0 16,-8 8 1-16,-2 1-2 15,-4 2 0 1,-4 1-1-16,4 3 0 15,3 3-5-15,7-6 1 0,4-10-6 16,11-12 1-16</inkml:trace>
  <inkml:trace contextRef="#ctx0" brushRef="#br0" timeOffset="260885.2148">25012 4493 20 0,'-11'13'10'0,"8"15"-3"16,3-22 10-16,7 1-14 31,0-4 1-31,7-3 3 16,7-7 0-16,0-2-8 15,4-4 1-15,-4 1 7 16,-3-4 0-16,-4 4-2 16,-7-1 0-16,-7 1-1 15,0 5 1-15,-7 1-3 16,-7 3 0-16,-4 3-5 15,1 3 1-15,2 3-6 0,1 1 1 16,7 5-7-16,0-2 0 16</inkml:trace>
  <inkml:trace contextRef="#ctx0" brushRef="#br0" timeOffset="261217.4435">25347 4452 31 0,'-14'13'15'0,"-11"18"-10"16,15-24 22-16,3 2-26 16,0 4 1-16,0-4 0 15,-1 0 1-15,5 1-3 16,3-4 0-16,7 0 2 16,0-3 1-16,4-3-1 15,-1-3 0-15,4-3-2 16,4-3 1-16,0-1-1 15,-1 1 0-15,-3-1-1 16,-3 4 1-16,-4 3-1 16,-3 3 0-16,-8 6 1 0,0 4 0 15,-3-1 0-15,0 4 0 16,-3 2-4-16,3 1 1 16,0-3-7-16,3 2 0 0,4-5-2 15,7-7 1-15</inkml:trace>
  <inkml:trace contextRef="#ctx0" brushRef="#br0" timeOffset="261553.3843">25460 4565 31 0,'-25'19'15'0,"18"9"-15"0,7-18 30 0,0-1-28 15,4 1 1-15,-1-7 2 0,4-3 1 31,7-10-7-31,4-2 1 16,0-7 3-16,3-6 1 0,14-3-2 16,4-10 1-16,7-12-2 15,3-16 0-15,-6 0-1 16,-5 3 0-16,-6 13 0 16,-4 9 0-16,-7 10 1 0,-6 9 0 15,-5 16 0-15,-6 18 0 16,-8 14 0-16,-6 17 1 15,-12 1-1-15,-2 0 1 16,-8 3-4-16,-7 3 0 16,7 1-5-16,4 2 0 15,7-3-7-15,3-9 0 16</inkml:trace>
  <inkml:trace contextRef="#ctx0" brushRef="#br0" timeOffset="261849.4444">25869 4553 38 0,'14'-38'19'0,"18"13"-20"0,-21 16 29 15,3-1-27-15,7 1 0 16,-3-4 0-16,-1 4 1 16,-3-4-2-16,-7 7 0 15,-3 0 1-15,-8 6 1 0,-3 3 0 16,-7 3 1-16,0 4-1 0,-4 2 1 15,1 10 0-15,3-3 1 16,3 0-1-16,1-4 0 31,2 1-2-31,1-3 1 16,4-1-1-16,3-2 0 0,3-7-6 16,8-3 1-16,3-3-6 15,4-4 1-15,6-2-6 16,5-4 0-16</inkml:trace>
  <inkml:trace contextRef="#ctx0" brushRef="#br0" timeOffset="262064.3699">26204 4449 21 0,'-10'0'10'0,"-26"25"0"15,29-15 10-15,0 2-16 0,-3 4 0 16,-1 0 3-16,1 3 1 16,3-4-8-16,-4-2 1 15,4-7 6-15,3-6 1 16,4 0-2-16,7-6 0 15,4-4-1-15,10-2 0 0,7-4-3 16,4 0 0-16,3 4-4 16,4-1 0-16,-3 4-8 15,-5 0 0-15,5 5-6 16,-1 1 1-16</inkml:trace>
  <inkml:trace contextRef="#ctx0" brushRef="#br0" timeOffset="263508.7022">26599 4271 34 0,'-14'-22'17'0,"18"31"-9"0,-4-9 17 15,3 3-24-15,4 3 0 0,1 4 1 32,-1-1 0-32,3 4-3 15,1-1 1-15,-1 7-3 0,1-3 0 16,-4 0-7-1,0-4 0-15,-3-3-2 0,-4 1 1 0</inkml:trace>
  <inkml:trace contextRef="#ctx0" brushRef="#br0" timeOffset="263775.612">26610 4443 19 0,'-14'6'9'0,"3"-12"-5"0,11 6 15 0,0 0-19 16,0 0 1-16,7-3 0 15,4 3 0-15,0-3-2 16,-1 3 1-16,-3 6 0 15,0 7 1 1,-3 5-2-16,-4 1 1 16,-4 0-1-16,-3 6 1 0,-3 6 0 0,-1 1 0 15,-3 5 2-15,3-8 1 32,1-1 0-32,3-3 0 15,0-6 0-15,3-4 0 16,4 4 0-16,0-9 0 0,7-4-2 15,4-6 0-15,3-6-4 16,0-4 0-16,4-12-6 16,3 0 0-16</inkml:trace>
  <inkml:trace contextRef="#ctx0" brushRef="#br0" timeOffset="264208.1986">27019 4340 24 0,'-17'15'12'0,"-15"39"-10"0,14-45 14 16,1 7-16-16,-8 2 1 16,0 8-1-16,-3-5 1 0,0-2-1 15,3 0 0-15,7-3 0 32,4-4 1-32,4-5 0 0,10-4 0 15,7-6 0-15,3-7 0 16,4-2-1-16,8-4 1 15,6-3-1-15,0 3 0 16,0 1 0-16,-3 2 0 16,-4-2 1-16,0 8 0 0,-7 1 0 15,-3 3 1-15,-7 6 0 16,-4 6 1-16,-4 7-1 16,-3 3 1-16,-7 3-1 15,-7 3 0-15,3 6-1 16,-3 1 1-16,3-4-1 0,4-3 1 15,4-6-1-15,3-4 0 16,3-2 0-16,4-4 1 16,4-9-1-16,3 0 0 15,10-6-2-15,-3-6 1 0,4-4-7 32,0-3 1-32,6 3-6 15,-3 7 0-15</inkml:trace>
  <inkml:trace contextRef="#ctx0" brushRef="#br0" timeOffset="264341.3552">27111 4518 20 0,'-7'7'10'0,"0"11"-5"15,7-14 9-15,-4-1-14 0,1 6 1 16,-1 4 0-16,1-1 0 16,-1 1-4-16,1-4 1 15,-1-3-4-15,4-6 0 16</inkml:trace>
  <inkml:trace contextRef="#ctx0" brushRef="#br0" timeOffset="264609.5569">27418 4280 25 0,'0'-16'12'0,"0"51"-11"0,-4-26 20 0,-3 10-19 15,-7 3 0-15,-3 3 2 16,-8 6 0-16,0 4-4 15,0 15 0-15,1 0 3 16,-1 4 1-16,0-1-1 16,4 0 0-16,0-9-1 15,3 0 1-15,4-16-1 16,4-6 1-16,-1-9-1 16,1-1 0-16,3-9-2 0,3-3 0 15,4-12-6-15,0-1 0 16,7-9-7-16,4 4 1 0</inkml:trace>
  <inkml:trace contextRef="#ctx0" brushRef="#br0" timeOffset="264825.2644">27647 4274 30 0,'4'0'15'0,"17"3"-13"15,-11-3 21-15,5 3-23 16,-1 0 0-16,0 0 1 16,0 4 0-16,4-4-1 15,3 0 0-15,0 3-5 16,-3-3 0-16,-8 7-4 16,-3-1 1-16</inkml:trace>
  <inkml:trace contextRef="#ctx0" brushRef="#br0" timeOffset="265093.2656">27534 4490 28 0,'-17'19'14'0,"13"-10"-15"0,4-9 22 0,0 0-18 16,7-6 1-16,4-3 1 31,6-4 1-31,8-3-8 16,3 4 1-16,4-4 4 15,3 4 1-15,8-4-3 16,-1 3 1-16,0 4-2 0,-6 6 1 16,-5 3-1-16,-2 3 0 15,-8 3 0-15,-4 1 1 16,-10-1-1-16,-7 3 0 16,-10 4-4-16,-8 2 0 0,-6 7-7 15,-1 0 1-15</inkml:trace>
  <inkml:trace contextRef="#ctx0" brushRef="#br0" timeOffset="265275.6853">27559 4572 25 0,'7'-19'12'0,"28"-9"-6"0,-21 21 12 15,8-2-18-15,-1 3 1 31,3-1-1-31,1 1 1 0,-7 3-5 16,-4 3 1-16,-3 3-4 16,-4 3 0-16</inkml:trace>
  <inkml:trace contextRef="#ctx0" brushRef="#br0" timeOffset="265555.9481">27566 4669 27 0,'-11'0'13'0,"19"-6"-9"0,-8 6 20 15,3 0-23-15,8-7 0 16,-1 1 0-16,4 0 1 16,0 3-3-16,4-7 1 15,0 7 1-15,-1-3 0 16,-3 3-2 0,1 0 1-16,-5-1 0 15,-3 4 0-15,-3 7-1 0,-4-4 1 16,-4 3-1-16,1 0 1 15,-8 1 0-15,-3 5 0 16,-7 4 0-16,-4 3 0 0,-3 3 0 16,-11 6 0-16,-7 6-3 15,-7-5 1-15,0-4-7 16,11 9 1-16</inkml:trace>
  <inkml:trace contextRef="#ctx0" brushRef="#br0" timeOffset="265760.4259">27555 4807 30 0,'0'-13'15'0,"0"10"-7"15,4 6 22-15,0 4-29 16,-1 2 1-16,1 7 1 0,-1-4 0 16,1 4-4-1,3 0 0-15,3-1 2 16,4 1 0-16,4-4-10 15,7-5 1-15,-4-1-4 16,21-6 1-16</inkml:trace>
  <inkml:trace contextRef="#ctx0" brushRef="#br0" timeOffset="266260.8125">28011 4490 26 0,'-11'0'13'0,"57"-6"-9"0,-36 0 20 0,8-1-23 16,10-2 0-16,4-1 0 31,0 7 0-31,0 0-1 15,-1-3 0-15,-6 0-4 16,0 6 1-16,-8-7-6 0,-6 7 1 16</inkml:trace>
  <inkml:trace contextRef="#ctx0" brushRef="#br0" timeOffset="266427.2364">28215 4437 26 0,'-28'6'13'0,"7"32"-12"0,10-26 18 0,4 7-19 15,-3 6 1-15,-1 10-1 16,0 2 1-16,4-2-3 16,0-1 1-16,0-2-4 15,4-1 0-15,-1-3-3 16,1-9 1-16</inkml:trace>
  <inkml:trace contextRef="#ctx0" brushRef="#br0" timeOffset="266725.5423">28085 4656 24 0,'0'-19'12'0,"10"-2"-13"16,1 14 21-16,3 1-20 0,4 3 1 15,-1 3 0-15,1 0 1 16,-1 3-3-16,-2 6 1 16,-5 4 0-16,-3 3 1 15,-7 2-1-15,-7 7 1 16,0 7-1-16,-7-1 0 15,-4 7 1-15,-3-7 1 16,11-6 1-16,-4 0 0 0,3-3 0 16,4-6 1-16,3-7-1 15,1-2 1 1,6-7-2-16,8-7 1 16,3-2-4-16,4-4 0 15,6-8-5-15,8-8 1 0,10-5-6 16,4-4 0-16</inkml:trace>
  <inkml:trace contextRef="#ctx0" brushRef="#br0" timeOffset="267042.5622">28635 4449 27 0,'-21'16'13'0,"-25"15"-13"16,32-21 20-16,0 2-20 15,-7 1 1-15,-4-1 0 16,11 1 0-16,0-4-1 0,-8 1 0 15,12-7 1-15,17-3 1 16,7-3-2 0,11-7 1-16,3-2 0 15,4-4 0-15,3-3-1 16,4 0 1-16,0 7-1 16,-1-4 0-16,-6 7-1 15,0-4 1-15,-7 10 0 0,-8 3 1 16,-3 6 0-16,-7 4 0 15,-7 2 0-15,-3 1 1 16,-4 3-1-16,-4-1 0 0,-3-2-4 16,-3-1 0-16,-1 1-7 15,0 3 1-15</inkml:trace>
  <inkml:trace contextRef="#ctx0" brushRef="#br0" timeOffset="267961.0225">28681 4528 21 0,'21'-13'10'0,"0"7"-4"16,-10 6 10-16,-8 3-15 15,-3 0 1-15,0 3 1 16,-3 4 1-16,-8-1-5 16,8 1 1-16,-8 2 2 15,0-2 0-15,1 2-1 16,3-2 1-16,0 2-2 15,-4-9 1-15,8 0-1 16,-4 1 0-16,0-1 0 16,3-3 0-16,1 0 0 15,3 0 0-15,0 0-1 16,3-7 1-16,4 4-1 0,4-3 0 16,3 3 0-16,3-3 1 0,1 2 0 15,-4 1 0-15,0 3-1 16,-7 0 0-16,-3 3-1 15,-8 7 1-15,-6-1-2 16,-4 10 0-16,-4 3-1 16,-3 3 1-1,-11 0 0-15,0-3 1 16,-3-3 1-16,3 3 1 16,4-10 2-16,7-2 0 15,3-1-1-15,11-2 1 16,7-4 0-16,7-3 0 0,4 0-1 15,14-10 0-15,-1 1-1 16,4-4 0-16,1-6 0 16,-1 7 0-16,-3 6-2 15,-8-1 0-15,-3 4 0 16,-7 6 0-16,-7 1 0 16,-3 5 1-16,-8 3 0 0,-3 14 1 15,-7-8 1-15,0 1 1 16,-4 0 0-16,4-3 1 15,0-1-1-15,10-2 1 0,8-4-1 16,-1 1 0-16,4-4-1 31,4-3 1-31,10-6-1 16,0-3 0-16,4-1-1 16,-1-2 1-16,1 0-1 15,0-1 1 1,-4 4-2-16,-7 6 0 15,-7 3 0-15,-4-3 0 16,-3 3 0-16,-3 4 1 0,-1 2 1 16,0-3 0-16,-3 4 0 15,11-4 1-15,-1 0-1 16,4-3 1-16,0 0-1 16,7-3 1-16,-7 0-2 15,11 4 0-15,-4-1 0 16,0-3 0-16,-4 3 0 0,1 3 0 15,-4 0 0-15,0 4 0 16,0-7 0-16,0 3 0 31,0 0 0-31,4 1 0 16,-1-4 0-16,8-3 0 16,-1 0-5-16,4-3 1 0,7-4-5 15,1 4 1-15</inkml:trace>
  <inkml:trace contextRef="#ctx0" brushRef="#br0" timeOffset="268278.5502">29171 4547 27 0,'-21'-10'13'0,"25"10"-7"0,-4 0 19 0,3 0-24 16,1 0 1-16,6 3 0 15,1-3 1 1,-1 0-4-16,4-3 0 15,1 0-1-15,6-3 1 16,-4-1-7-16,-6 1 0 0,7 0-2 16,-8 3 1-16</inkml:trace>
  <inkml:trace contextRef="#ctx0" brushRef="#br0" timeOffset="268562.534">29263 4478 26 0,'-35'21'13'0,"3"11"-15"0,25-23 24 16,-4 10-22-1,-6 3 0-15,-1 3-1 16,-3 10 0-16,0-4-1 16,-1 3 1-16,1 1-2 15,0 6 0-15,4-10 0 16,-1 0 0-16,7-2 2 16,4-11 0-16,4-2 5 15,-1-6 1-15,8-4 1 0,3-6 1 16,-4 0 0-16,15-3 1 15,-4-7-1-15,11-2 0 16,-1-4-3-16,1 4 0 16,0-4-6-16,0-3 1 0,-1-3-7 15,11-3 1-15,1-10-6 16,-8 4 1-16</inkml:trace>
  <inkml:trace contextRef="#ctx0" brushRef="#br0" timeOffset="268721.913">29602 4443 28 0,'0'-3'14'0,"-7"3"-12"0,7 0 22 16,7 0-24-16,0 0 1 15,3 0 0-15,1 0 0 16,3 0-2-16,0 0 1 31,4 0-3-31,-4 0 0 0,0 0-6 16,0 0 1-16</inkml:trace>
  <inkml:trace contextRef="#ctx0" brushRef="#br0" timeOffset="268929.4165">29531 4550 22 0,'-49'9'11'0,"24"-3"-9"16,25-6 13-16,0 0-15 0,7 0 1 15,4-3-1-15,3 0 1 16,7-3-1-16,4 0 0 15,-1-1-1-15,12 1 1 16,-12-3-2-16,4-1 0 0,-6 4-4 31,-1 0 0-31,-4 6 0 16,-6 0 0-16</inkml:trace>
  <inkml:trace contextRef="#ctx0" brushRef="#br0" timeOffset="269846.2325">29679 4575 13 0,'-32'19'6'0,"-17"-7"-2"0,42-9 11 0,-4 4-14 15,1-1 0-15,6 3 0 0,-3-3 0 16,7-6-1-16,0 0 0 31,7 0 1-31,-3 0 0 16,10-3-1-16,0 0 1 16,7-3-1-16,0-3 0 15,-3 2-1-15,0 1 0 0,-4 3-1 16,-4 0 0-16,-3 3 0 0,-3 3 0 0,-8 6 0 15,-6 4 1-15,-8 2 0 16,-3 1 1-16,3 0 2 31,-3 3 0-31,0-4-1 16,3-2 1-16,4-4 0 16,4-2 1-16,3-1-1 15,7-3 0-15,0 0-1 0,10-3 1 16,1 0-1-16,3-3 0 15,4 0-1-15,-1-3 0 16,4 2-2-16,-3-2 1 16,-7 6-1-16,-1 0 1 15,-10 3-1-15,-3 4 0 0,-4 2 1 16,-4 0 0-16,4 7 2 16,-7-3 1-16,3-1 0 15,1 4 0-15,-1-7 0 16,4 4 1-16,4-4-1 0,-1-3 0 31,0-2-1-31,12-4 0 16,-1 3 0-16,0-6 0 15,3-1-1-15,4-2 1 16,-3 3 0-16,0-3 0 0,-8 3 0 16,-3 3 0-16,0 0-1 15,-3 0 1-15,-1 0 0 16,-3 0 1-16,0 3-2 15,0 3 1-15,-4-3-1 16,8 0 1-16,-4 0-1 16,7 1 1-16,-4-1-1 15,1 0 1-15,3 0-1 0,0-3 1 16,3 3-1-16,-3-3 0 16,0 0-1-16,0 3 1 0,0 0-1 15,0 4 0-15,-3-1 0 16,-1 0 1-16,-3 0-1 15,0 1 0-15,0-1 1 16,0 0 0-16,-4 1 0 16,1 2 0-16,-1 0-1 15,1 1 1-15,-1-4 0 32,0 0 0-32,1-3 0 15,3 4 0-15,3-4 0 0,4-3 1 0,7 0-3 16,0 0 1-16,4 0 0 15,3-3 0-15,0 3-1 16,4-7 1-16,-4 4-1 16,11 0 1-16,-1 0 1 15,1 3 0-15,-4-3 0 16,0-3 1-16,-3-1-3 0,3 4 1 16,-7-3-6-16,7 9 1 15</inkml:trace>
  <inkml:trace contextRef="#ctx0" brushRef="#br0" timeOffset="270395.1822">30237 4503 28 0,'0'-19'14'0,"17"9"-15"31,-13 7 23-31,3 3-20 0,0 0 0 16,-4 3 0-16,8 1 1 16,-4 2-4-1,-3 0 0-15,6 0 3 0,-3 1 1 0,0-4-1 16,0 0 0-16,0 0 0 0,-7 0 1 31,0 0-1-31,0 0 0 16,0 1-1-16,-7-1 1 15,-3 3-2-15,-1 0 1 16,-3 1-1-16,-4-1 1 0,4 0-1 16,0 3 1-16,0 4-1 15,-4 3 0-15,11-1 0 16,0 4 0-16,0 6-1 15,0-3 1-15,7 3 0 16,-3 4 0-16,-4 5 0 16,3-3 0-16,-3 1 0 0,0 2 1 15,-4-6 1-15,1-2 0 16,-1-1 1-16,-3 0 0 16,-4-6-1-16,1-4 1 15,-4-2 0-15,10-1 0 0,-3-2-2 31,0-4 1-31,3-3-9 0,1-3 1 0,-1-3-9 32,-3 0 1-32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02:15.39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4625 11339 45 0,'0'0'22'0,"53"-41"-18"0,-28 35 23 16,3-1-25-16,11-2 0 16,3-4 0-16,-7 1 1 31,0-1-7-31,4 1 1 15,-7-1-3-15,0 1 1 16,-1-1-8-16,-2 7 0 0</inkml:trace>
  <inkml:trace contextRef="#ctx0" brushRef="#br0" timeOffset="215.7275">5009 11047 28 0,'-24'9'14'0,"10"10"-4"15,7-12 17-15,-4 2-27 16,-7 13 1-16,-6 12 0 16,-8 13 1-16,-7 22-3 15,0 16 1-15,0-10 1 0,1 4 0 16,9-10-4-16,5 0 1 0,3-10-7 31,7-9 1-31,10-9-3 16,-3-22 1-16</inkml:trace>
  <inkml:trace contextRef="#ctx0" brushRef="#br0" timeOffset="382.1309">4865 11539 28 0,'-11'41'14'0,"8"25"-13"0,3-47 25 0,0 6-25 15,10 3 0-15,-6 7-4 16,6-4 0-16,5 3-2 15,6-2 1-15,-7-7-4 16,3-9 0-16</inkml:trace>
  <inkml:trace contextRef="#ctx0" brushRef="#br0" timeOffset="514.9139">4995 11643 27 0,'4'-25'13'0,"17"6"-9"0,-10 10 23 0,-1-1-26 15,1 1 0-15,6-1-7 16,5 1 0-16,-8-1 0 16,3 7 0-16</inkml:trace>
  <inkml:trace contextRef="#ctx0" brushRef="#br0" timeOffset="766.1401">5140 11448 20 0,'-25'22'10'0,"4"38"-9"0,18-44 10 0,-4 9-11 15,3 0 0-15,-7 3 0 16,8 0 0-16,-1 0 1 16,1-2 0-16,-1-4 3 15,4-4 0-15,0-2 1 16,4-3 1-16,-1-4 0 16,4-3 1-1,4-6-1-15,3-6 0 16,4-7-4-16,3-9 1 15,14-9-6-15,8-10 0 16,6-15-8-16,-7-13 0 16,8-3-1-16,3 3 0 15</inkml:trace>
  <inkml:trace contextRef="#ctx0" brushRef="#br0" timeOffset="929.8551">5574 10925 35 0,'0'-3'17'0,"14"-1"-19"0,-10-2 36 16,3 3-33-16,3-3 0 15,4 6-1-15,4-6 1 16,0 6-5-16,-1-4 0 16,1 8-5-16,-4-4 1 15,-3 3-3-15,-8 6 1 16</inkml:trace>
  <inkml:trace contextRef="#ctx0" brushRef="#br0" timeOffset="1199.5936">5532 11241 26 0,'-43'51'13'0,"19"14"-7"0,20-55 24 16,4-7-27-16,4 3 1 15,3-12 1-15,3-13 1 16,4-6-7-16,7-13 1 16,4 1 4-16,7-10 1 0,3-6-3 15,4-4 1-15,10 4-2 16,4-1 1-16,0 14-2 15,-3 8 1-15,-1 4-1 16,-10 9 1-16,-7 16-4 16,-8 6 1-16,-3 7-3 15,-7 9 1-15,-3 6-6 0,-7 9 0 16,-11 4-4-16,-11 6 1 31</inkml:trace>
  <inkml:trace contextRef="#ctx0" brushRef="#br0" timeOffset="1351.0134">5574 11405 24 0,'-4'-7'12'0,"15"-18"1"15,0 9 16-15,3 1-27 16,3-1 1-16,8-6 0 16,0 3 1-16,10 1-8 15,4 2 0-15,3 0-2 16,0 4 1-16,1-1-6 0,3 4 1 15</inkml:trace>
  <inkml:trace contextRef="#ctx0" brushRef="#br0" timeOffset="1715.9437">5747 11069 27 0,'-11'-6'13'0,"11"15"-13"0,0-3 20 16,0 7-18-16,0 6 0 15,0 9 2-15,0 0 1 0,0 7-6 0,0-7 1 16,4 16 3-16,-1-3 1 15,4-4-2-15,7-2 1 16,4-7-1-16,0-6 0 16,3-3-1-16,4-7 0 15,-1-2 0-15,1-10 0 0,7-3-2 32,-11-7 1-32,4-6-6 15,-4-2 0-15,0-4-6 16,0-3 1-16</inkml:trace>
  <inkml:trace contextRef="#ctx0" brushRef="#br0" timeOffset="1883.509">5990 11135 39 0,'-10'22'19'0,"-8"34"-19"0,11-37 33 0,-4 12-33 16,-6 16 1-16,-1 13 0 15,-10-4 1-15,3-5-5 16,7-11 1-16,4-2-3 15,7-3 0-15,7-7-7 16,0-9 1-16</inkml:trace>
  <inkml:trace contextRef="#ctx0" brushRef="#br0" timeOffset="2317.7987">6184 11138 27 0,'0'16'13'0,"7"9"-11"15,-3-19 18-15,3 0-18 0,0 1 1 0,3-1 0 16,1-3 1-16,0-3-5 16,-1-3 0-16,4-7 2 15,-3-5 0-15,10-4-3 32,0-3 0-32,-3-6-2 15,0-7 0-15,-1 4 0 0,-3 0 0 16,-3 5 2-16,-1 8 0 15,-2 2 4-15,-8 10 1 16,0 9 1-16,0 13 1 16,-4 5-1-16,-3 8 1 15,0 5-4-15,-4 4 1 16,4-1-6-16,0 1 0 0,0 3-6 16,0-4 1-16</inkml:trace>
  <inkml:trace contextRef="#ctx0" brushRef="#br0" timeOffset="2584.2165">6219 11332 13 0,'8'-22'6'0,"9"26"0"0,-10-4 2 0,0 0-7 15,0 6 0-15,-3-3 3 31,-1 0 1-31,-3 3-3 16,0 1 0-16,0 5 3 0,-3 1 1 16,-1-1-1-16,-6 7 1 15,-1 0-3-15,1-3 1 16,-1 2-5-16,0-2 1 16,1-3-5-16,3-1 0 15,3-2-5-15,4-7 1 0</inkml:trace>
  <inkml:trace contextRef="#ctx0" brushRef="#br0" timeOffset="2763.6973">6481 11100 26 0,'24'-12'13'0,"15"2"-15"0,-28 7 21 0,3 0-21 15,0 0 1-15,0 0-4 16,-3-3 1-16,-1-1 0 16,1-2 0-16</inkml:trace>
  <inkml:trace contextRef="#ctx0" brushRef="#br0" timeOffset="2945.4169">6632 10837 23 0,'-10'16'11'0,"10"28"-12"0,0-29 18 0,0 4-17 16,0 12 0-16,-7-2-2 16,0 2 1-16,-1 0-4 15,1 4 1-15,0-1-2 16,0 1 0 0</inkml:trace>
  <inkml:trace contextRef="#ctx0" brushRef="#br0" timeOffset="3313.3483">6463 11398 24 0,'-11'10'12'0,"18"-23"-12"16,0 10 24 0,0-3-21-16,4-10 1 0,7 0 0 15,-1-2 1-15,5 2-7 16,-5-3 0-16,1 3 2 16,-4 4 0-16,0-1-3 15,0 4 0-15,-3 6 0 16,-4 3 1-16,-4 3-1 15,-3 3 0-15,-3 10 3 0,-1 3 0 16,-3 3 0-16,-3 6 1 16,-1-3-1-16,0 0 1 15,8-3 1 1,-1-3 0-16,4-4-2 16,0 1 1-16,0-3-1 15,7-1 1-15,0 1 0 16,1-4 0-16,-1 1-2 15,0-1 0-15,-4-3 0 16,1 0 0-16,-1 1-1 16,1-4 0-16,-4-3-2 0,7 0 1 15,-4-6-2-15,4-1 0 16,-3-2-2-16,-1-4 1 16</inkml:trace>
  <inkml:trace contextRef="#ctx0" brushRef="#br0" timeOffset="3568.2756">6727 11276 30 0,'4'-13'15'0,"-8"13"-15"0,4 0 31 16,-3 4-29-16,-1 5 0 15,-3 0 1-15,0 4 1 16,4 3-5-16,-1 2 0 31,1-5 3-31,-1-1 1 16,4 4-1-16,0-3 0 0,0-4-1 15,4 1 0-15,-1-1 0 16,1-3 1-16,3 0-2 16,0-2 1-16,3-4-4 15,1-4 0-15,0 1-6 16,-1-3 1-16,1 0-5 16,-1 0 0-16</inkml:trace>
  <inkml:trace contextRef="#ctx0" brushRef="#br0" timeOffset="4585.6596">6879 11053 19 0,'-17'22'9'0,"27"6"-6"0,-10-15 10 15,4 6-13-15,-1 0 0 16,1-1 0-16,-1 4 1 16,4-6-1-16,-10-3 0 15,6-4 0-15,-3-3 1 0,11-9-1 16,-4-9 1-16,4-7-1 15,-1-6 1-15,8-10-1 16,6-6 1-16,5-2 1 16,-1-1 0-16,4 9 0 15,-8 10 1-15,-3 9-1 16,1 13 1-16,-5 10 0 16,-6 11 0-16,-4 7-1 0,-4 4 0 15,1 2-1-15,-4 0 1 16,-4 1-1-16,-6-4 0 15,-4-3 0-15,0-6 0 0,-4-3-1 16,4-7 0-16,0-3-1 16,3-6 1-16,4-3-1 31,7-3 0-31,4 0-1 16,3-1 1-16,3 4 0 15,1 3 0-15,3 3 1 0,-3 4 1 16,-1-1 1-16,-3 3 0 15,-3 4 1-15,-1 2 0 16,-3 1 0-16,4 3 1 16,-1 0-1-16,-3-4 0 0,4 1-2 15,-1-10 0-15,1-2-3 16,3-14 0-16,0-6-5 16,4-6 1-16,-1-6-6 15,8-6 0-15</inkml:trace>
  <inkml:trace contextRef="#ctx0" brushRef="#br0" timeOffset="4734.7571">7377 10818 27 0,'0'-25'13'0,"3"9"-4"0,-3 16 18 15,4-6-27 1,3 0 1-16,7-4 0 16,-4 7 1-16,8 0-5 15,0-3 0-15,-1 3-3 16,-3-4 1-16,1 4-5 15,-5-3 1-15</inkml:trace>
  <inkml:trace contextRef="#ctx0" brushRef="#br0" timeOffset="4951.4972">7412 10900 19 0,'-28'47'9'0,"10"3"-9"0,18-34 12 15,-4 2-12-15,4-5 0 0,0-1 0 16,0 1 0-16,4 0 0 15,0-4 0-15,3-3 0 16,3-3 0-16,11-3 0 31,1-6 0-31,2-6 0 0,8-10 0 16,-4-4-2-16,-3 1 1 16,-4 10-4-16,-3 2 1 15</inkml:trace>
  <inkml:trace contextRef="#ctx0" brushRef="#br0" timeOffset="5402.2628">7419 11176 18 0,'-25'34'9'0,"18"-9"-7"0,7-22 15 0,4 0-15 15,-1-3 1-15,8-3 0 16,-1-3 1-16,8-3-5 16,3-4 0-16,0-6 3 15,4-3 0-15,0 0-3 0,-4-3 1 16,-3 6-4-16,-8 1 1 15,4 5-1-15,-7 4 1 0,0 2 0 16,-7 7 0-16,0 10 3 31,0 2 0-31,-3 7 3 0,-1 6 0 0,4 4 1 32,0 8 1-32,0 13-1 15,0 7 0-15,-3 5-1 0,-1-2 0 16,1-10-2-16,-4-6 1 15,3-6-4-15,-3-7 1 16,0-6-5-16,4-6 1 16,-5-13-3-16,-2-9 0 15,-1-19 0-15,-10-6 1 0,0-7 5 16,3-2 1-16,4 9 6 16,4 3 1-16,3 6 3 15,3 6 0-15,4 4 0 16,11 6 1-16,6 0-8 15,1-4 1-15,7-2-11 16,6-10 1-16,8-3-3 0,3-6 0 31</inkml:trace>
  <inkml:trace contextRef="#ctx0" brushRef="#br0" timeOffset="5587.4893">7835 10712 45 0,'0'-4'22'0,"25"-5"-29"15,-15 3 46-15,5-7-38 16,6 1 0-16,3-1-5 0,1 1 0 16,0-1-2-16,3 4 1 15,-3 2-7-15,-4 4 0 0</inkml:trace>
  <inkml:trace contextRef="#ctx0" brushRef="#br0" timeOffset="5887.7335">7867 11022 33 0,'-53'75'16'0,"28"-50"-10"0,25-22 26 15,0 1-29-15,0-4 0 16,4-7 3-16,3-5 0 0,7-13-7 15,7-10 0-15,4-15 4 16,3 0 1-16,18 0-2 16,0 9 0-16,0 3-2 15,-7 7 0-15,-1 6 0 16,-6 9 0-16,-4 7 0 16,-7 6 1-16,-3 9-1 15,-4 10 1-15,-7 5-2 16,-3 8 0-16,-8 2-5 0,-6 10 1 15,-4 0-7-15,-8-4 1 16,-2-2-4-16,-1-4 0 0</inkml:trace>
  <inkml:trace contextRef="#ctx0" brushRef="#br0" timeOffset="6054.5161">7959 10712 34 0,'7'0'17'0,"3"112"-20"0,-10-77 31 16,0 3-33-16,4-1 0 0,-1-2-5 15,8-10 1-15,0-3 7 16,-4-7 0-16</inkml:trace>
  <inkml:trace contextRef="#ctx0" brushRef="#br0" timeOffset="6187.9621">8163 10708 19 0,'0'-15'9'0,"0"24"-7"0,-3 1 12 15,3 8-14-15,-7 7 0 16,0 13-6-16,-4 3 1 0,0 3 2 16,1 3 1-16</inkml:trace>
  <inkml:trace contextRef="#ctx0" brushRef="#br0" timeOffset="6351.09">7867 11273 25 0,'7'-10'12'0,"18"-18"-7"0,-11 19 22 16,3-7-27-16,8 0 1 0,7 1-1 16,0-1 1-16,-1-3-6 15,-2 4 1-15,-5 2-4 16,1 7 0-16</inkml:trace>
  <inkml:trace contextRef="#ctx0" brushRef="#br0" timeOffset="6552.7398">7987 11386 26 0,'-39'22'13'0,"36"9"-6"0,6-25 19 15,1-3-22-15,6-3 0 16,11-6 2-16,1-6 1 0,6-7-8 15,0-9 0-15,0 2 4 16,4 1 0-16,-4-3-6 16,-3 3 0-16,-4 3-9 15,-3 6 1-15,-8 4-3 16,-3 3 1-16</inkml:trace>
  <inkml:trace contextRef="#ctx0" brushRef="#br0" timeOffset="6717.5133">8103 11326 30 0,'-46'57'15'0,"-6"27"-14"0,44-59 30 15,1 0-29-15,4 0 0 16,6 1 1 0,4-8 1-16,8-2-5 15,2 0 0-15,1-7 2 16,-4-3 1-16,7-6-6 16,0-12 1-16,4-10-7 15,-7 0 0-15,-4-6-2 16,3-4 1-16</inkml:trace>
  <inkml:trace contextRef="#ctx0" brushRef="#br0" timeOffset="6852.7192">8202 11442 35 0,'-10'28'17'0,"-19"23"-18"0,22-36 36 15,0 10-34-15,-7-3 1 0,0 3 0 16,-7 10 0-16,-4-4-6 16,4 1 1-16,0-1-6 15,3 0 1-15,0 4-3 16,1-4 0-16</inkml:trace>
  <inkml:trace contextRef="#ctx0" brushRef="#br0" timeOffset="8256.0905">8865 10774 22 0,'4'-37'11'0,"-1"40"-10"0,-3 3 17 16,-3 10-17-16,-4 9 1 0,-4 6 0 0,-6 7 1 31,-5 3-3-31,-6-1 1 16,0-5 1-16,0-7 1 16,7-3-1-16,6-9 0 0,8-10-1 0,7-6 0 15,15-9-1-15,6-4 0 16,3-6 0-1,1 4 0-15,0-4 0 16,-1 3 1-16,5 4 0 0,-5 8 0 16,-2 8 0-16,-1 14 1 15,-11 4 0 1,-6 3 1-16,-8 7-1 16,-3 5 0-16,-7 4 0 15,0 6 0-15,-7 10-1 0,-7 8 0 16,-4-5-3-16,0-10 0 15,4-9-5-15,7-10 1 16,0-2-6-16,6-17 0 16</inkml:trace>
  <inkml:trace contextRef="#ctx0" brushRef="#br0" timeOffset="8389.5174">8594 11320 25 0,'14'-19'12'0,"35"6"-6"15,-28 17 17-15,4-1-23 16,3 0 1-16,0 3-5 15,1 0 1-15,2-2-4 16,5-4 1 0</inkml:trace>
  <inkml:trace contextRef="#ctx0" brushRef="#br0" timeOffset="8721.6311">9215 11072 35 0,'-32'25'17'0,"-39"3"-17"16,54-15 28-16,-5 6-27 16,-2 3 0-16,-1 6 0 15,4 0 0-15,3 0-2 16,4-3 1-16,4-6 0 16,6-3 0-16,8-7 0 15,10 1 0-15,0-4-1 0,3 3 1 16,12 1 0-1,-1-1 1-15,0 7 0 16,-7 3 0-16,-3 3 0 16,-4 3 1-16,-7 0 0 15,-3 6 0-15,-11 1-1 16,-8-1 1-16,-2 0-2 0,-1 4 0 16,-3-7-2-16,0 0 0 15,-4-6-5-15,4-6 1 16,0-10-6-16,0-9 0 0</inkml:trace>
  <inkml:trace contextRef="#ctx0" brushRef="#br0" timeOffset="8822.1963">8886 11618 18 0,'15'0'9'0,"20"-28"-5"15,-21 28 7-15,4 0-13 16,10 0 0-16,14-7-8 0,8-12 0 16</inkml:trace>
  <inkml:trace contextRef="#ctx0" brushRef="#br0" timeOffset="9139.089">9529 11138 30 0,'-15'47'15'0,"22"0"-20"16,1-41 28-16,2-3-21 15,4-6 0-15,0-6 1 16,4-7 0-16,7-6-3 16,-4-6 0-16,-4-10 4 0,-2-5 0 15,-26-14 1 1,-3 10 0-16,-4 19-1 16,1 12 0-16,-5 16-3 15,1 6 0-15,4 10-6 16,3 6 1-16,3 0-9 31,7-6 1-31,8-1-1 0,3-18 0 16</inkml:trace>
  <inkml:trace contextRef="#ctx0" brushRef="#br0" timeOffset="9323.636">9857 10680 30 0,'38'-16'15'0,"-13"16"-15"0,-18 4 30 0,4 2-29 15,3 3 0-15,0 10 0 16,0 12 0-16,0 7-1 0,-3 6 0 16,-4 9 1-16,-4-3 0 15,-3 4-2-15,-3 2 0 16,-4 1-5-16,0-4 0 16,0 0-4-16,3-12 0 15</inkml:trace>
  <inkml:trace contextRef="#ctx0" brushRef="#br0" timeOffset="9640.5355">9793 10959 25 0,'11'-31'12'0,"38"-4"-2"16,-31 23 19-16,-1 6-29 31,8 6 1-31,-7 3-1 0,-1 6 0 0,-3 4-3 31,-3 2 0-31,-4 10-1 0,-3 7 0 16,-4-1-2-16,-4 0 0 0,-3-2 2 16,0-1 1-16,-4 0 4 15,-3 0 1-15,4-3 2 16,3-9 0-16,0 0 2 16,3-4 0-16,4-5-2 0,4-4 1 15,3-6-3-15,0-4 1 31,0-5-6-31,3-7 1 16,1 3-6-16,0-9 0 16,-1-6-2-16,1-10 0 15</inkml:trace>
  <inkml:trace contextRef="#ctx0" brushRef="#br0" timeOffset="9790.6655">9966 10737 37 0,'-14'22'18'0,"7"75"-20"0,3-69 37 16,1 13-34-16,-4 6 0 15,-4 6 0-15,-3-3 1 16,3 0-4-16,4-3 0 16,4-3-2-16,3-9 0 15,0-10-7-15,10-9 0 0</inkml:trace>
  <inkml:trace contextRef="#ctx0" brushRef="#br0" timeOffset="10138.8133">10209 10611 30 0,'32'-6'15'0,"14"9"-8"0,-35 0 21 31,6 7-27-31,1-1 0 16,-4 4 0-16,0 2 0 0,-7 4-1 15,0 3 0-15,-7 3 1 16,-7 6 1-16,-3-2-1 15,-5 2 0-15,1-6 0 16,0-3 0-16,4-3-1 16,3-3 1-16,3-7-2 0,4 7 1 15,4-4 0-15,3 7 0 16,-4 0 0-16,1 3 0 16,-1 0 0-16,-3 3 0 0,-3-3 0 31,-4 0 1-31,0 0-3 15,-4-7 0-15,0-2-4 16,-3-4 0-16,-3-6-6 16,3-6 1-16</inkml:trace>
  <inkml:trace contextRef="#ctx0" brushRef="#br0" timeOffset="10323.3664">10128 10696 44 0,'11'-10'22'0,"6"36"-21"0,-13-5 40 15,3 14-40-15,-3 18 0 0,-4 10 1 16,0 9 1-16,-4 16-4 16,1 9 1-16,-1 10 0 15,-3-7 0-15,3-9-7 16,1-6 1-16,3-13-9 16,0-3 1-16</inkml:trace>
  <inkml:trace contextRef="#ctx0" brushRef="#br0" timeOffset="10974.3586">10851 10702 25 0,'4'-12'12'0,"-15"24"-11"16,11-6 11-16,-3 16-12 16,-4 7 1-16,0 14-3 15,-11 4 1-15,0 7-2 16,4-10 0-16,0 0-3 0,0 3 0 0</inkml:trace>
  <inkml:trace contextRef="#ctx0" brushRef="#br0" timeOffset="11175.0154">10700 11125 21 0,'7'-12'10'0,"14"-29"-3"16,-7 29 18-16,4 2-22 0,-1-2 1 15,5-1 0-15,-1 4 0 16,3 2-7-16,1 1 0 15,0 0 2-15,3 0 0 32,-7-1-3-32,-7-2 0 15,-3 6-5-15,-11 3 1 16,0 0-1-16,-11 3 1 0</inkml:trace>
  <inkml:trace contextRef="#ctx0" brushRef="#br0" timeOffset="11405.3536">10650 11097 25 0,'-10'16'12'0,"6"15"-12"0,4-21 25 16,4 2-22-16,-1 4 0 0,1 0 3 15,3-1 0-15,3 1-7 16,1 0 0-16,3-1 4 16,0 1 1-16,7 0-2 31,1-7 0-31,2-6-1 15,1-3 1-15,3-6-4 16,4-7 1-16,0-5-6 0,3-4 1 16,-3-7-6-16,3-8 1 15</inkml:trace>
  <inkml:trace contextRef="#ctx0" brushRef="#br0" timeOffset="11723.2213">11165 10862 31 0,'0'6'15'0,"25"-31"-11"0,-18 10 24 0,4-7-27 16,3 0 0-16,4-7 1 0,3 1 0 15,-4 0-4-15,-6 9 1 16,-11 3 0-16,-4 7 1 31,-6 3-2-31,-8 9 0 0,-3 3 0 16,0 7 1-16,-4 9 2 15,4 9 1-15,3 0 1 16,8 4 1-16,3-4 0 16,3-3 1-16,4-2 0 15,7-8 0-15,4-2-2 16,6 0 0-16,1-10-4 0,7-3 1 16,7 0-6-16,3-6 0 15,-3 0-8-15,3-3 1 16</inkml:trace>
  <inkml:trace contextRef="#ctx0" brushRef="#br0" timeOffset="11916.8558">11109 11157 41 0,'-35'22'20'0,"24"-7"-17"16,11-15 32-16,4-3-33 0,6-3 1 15,4-3 0-15,7-1 0 16,4-2-5-16,3 2 1 15,8 1-2-15,3-1 0 16,-1 1-8-16,1 3 1 16,-4-1-4-16,-13 11 1 15</inkml:trace>
  <inkml:trace contextRef="#ctx0" brushRef="#br0" timeOffset="12123.9993">11088 11546 38 0,'-71'59'19'0,"8"-21"-9"0,56-35 35 0,0-3-42 16,10-6 1-16,15-10 3 15,3-15 1-15,11-7-9 16,10-9 0-16,7 0 5 16,11 6 1-16,4 4-2 15,3 5 0 1,7-9-12-1,-3 7 1-15,-8 3-11 16,-6-1 1-16</inkml:trace>
  <inkml:trace contextRef="#ctx0" brushRef="#br0" timeOffset="13542.3898">11970 10614 23 0,'3'-19'11'0,"47"-6"5"0,-33 22 1 0,1 0-16 16,-4 0 0-16,-3 9 0 31,-4 7 1-31,-11 6-3 16,-3 3 1-16,-7 6 0 0,-4 3 1 16,-3 4-1-16,0 2 1 15,0-9-1 1,3-6 1-16,4-6-1 0,4 0 0 15,2-1 0-15,5-2 1 16,6-4-1-16,5 4 1 16,-1 3 0-16,3 6 0 0,4 3 1 15,-3 6 0-15,-4 0 0 16,0 7 1-16,0-3 1 16,0-1 0-16,0 4-1 15,-3-1 1-15,3 4-2 16,-4 0 1-16,1 0-1 0,-1 2 1 15,1-11-4-15,-1-7 1 16,4-6-4-16,0-7 0 16,4-5-5-16,3-14 1 15,0-8-7-15,4-10 1 0</inkml:trace>
  <inkml:trace contextRef="#ctx0" brushRef="#br0" timeOffset="15702.1205">12298 10658 26 0,'-4'3'13'0,"1"22"-10"0,3-18 13 0,0 5-16 15,-4 7 1-15,1-3 1 16,3-4 1-16,0 1-3 16,0-13 0-16,0 0 2 0,7-10 0 15,0 1-1 1,3-4 1-16,1-5 0 15,7-1 0-15,6-3 0 16,5 3 0-16,2 3 0 16,-6 4 0-16,-4 6 0 15,-3 6 0-15,-8 3-1 0,1 6 1 16,-4 1-1-16,-7 2 0 16,-3 1 1-16,-1-4 0 0,0 0 0 15,4-2 0-15,-3 2-1 16,3-6 1-16,0 4 0 15,3-1 0-15,5 0-2 32,-1 0 1-32,3-3-1 0,1-3 1 15,-1 0-5-15,4 4 1 16,1-8-6-16,2 1 0 16,-3 3-5-16,0 7 1 15</inkml:trace>
  <inkml:trace contextRef="#ctx0" brushRef="#br0" timeOffset="16001.8037">12534 10856 25 0,'-21'34'12'0,"-11"-6"-4"16,32-24 17-16,0 2-23 15,4-3 1-15,3 0 1 0,3-3 1 16,5-3-6-16,2 0 1 16,8 0 3-16,0 0 0 15,-1-1-1-15,-3 4 0 16,1 0 0-16,-1 4 1 0,-7 5-1 15,-4 4 0-15,-2 5 1 32,-5 11 0-32,-3-4 0 15,-7 3 1-15,0 0-2 16,-11 7 0-16,-3-1 0 16,-7 1 0-16,-7 2-2 15,-4-2 1-15,0-4-5 16,7-9 1-16,4-16-6 0,3-12 0 15,4-7-7-15,7-8 1 16</inkml:trace>
  <inkml:trace contextRef="#ctx0" brushRef="#br0" timeOffset="16155.1339">12372 11088 22 0,'18'-13'11'0,"10"20"4"0,-18-4 10 0,1 3-21 16,7 3 1-16,-1 4 3 15,1 3 1-15,0 6-12 0,3 3 1 16,-4-3 7-16,4 6 0 15,1-3-6-15,-1-3 0 16,-4 3-7-16,5-9 0 31,-1-1-5-31,3-8 0 0</inkml:trace>
  <inkml:trace contextRef="#ctx0" brushRef="#br0" timeOffset="16768.8271">13226 10508 43 0,'-7'-7'21'0,"21"-2"-25"0,-7 12 38 15,3-3-34-15,4 3 1 16,4-3 0-16,0 3 0 16,-4 4-3-16,-4-1 0 15,-3 3-4-15,-3 7 1 0,-8 6-7 16,-6 6 1-16,-4 0-1 15,-4 1 0-15,-7 5 2 32,-3-24 10-32,0 27 2 15,-25 4 1-15,7-7 7 0,7 1 0 16,11-7 1-16,18-3 1 16,3-6-4-16,10-6 1 15,8-10-4-15,6-3 0 16,8-10-2-16,3-5 1 15,4-14-2 1,0-5 0-16,3-4-2 16,4 1 1-16,0-1-1 15,-1 0 1-15,1 10-1 16,0 6 0-16,3 3-1 16,-10 7 1-16,-4 9 0 15,-6 6 1-15,-8 6-1 0,-4 10 1 16,-3 9-2-16,-10 7 1 15,-1 6-5-15,-10-1 1 16,-4 1-5-16,1 0 0 0,-4 0-6 16,-4-4 1-16</inkml:trace>
  <inkml:trace contextRef="#ctx0" brushRef="#br0" timeOffset="16933.6855">13212 11122 26 0,'-29'3'13'0,"33"-3"-5"15,-1-3 18-15,4 0-23 16,4 0 1-16,7-3 2 15,3-4 0 1,0 1-8-16,4-7 0 0,-1 4 5 0,-2-4 0 31,-5 3-7-31,1 4 1 16,-4-3-9-16,-3 8 1 16</inkml:trace>
  <inkml:trace contextRef="#ctx0" brushRef="#br0" timeOffset="17087.0294">13349 11088 31 0,'-10'19'15'0,"6"6"-10"16,4-16 19-16,0 7-24 15,-4 6 0-15,4 3 0 16,-3 6 1-16,3 1-4 16,0-4 1-16,0 0-3 0,-4-6 0 0,4-6-4 15,0-1 0-15</inkml:trace>
  <inkml:trace contextRef="#ctx0" brushRef="#br0" timeOffset="17403.9427">13261 11263 29 0,'0'-3'14'0,"11"-9"-17"0,-8 9 25 16,4-1-22-16,0 4 0 15,0 0 1-15,-3 4 1 16,-4 2-2-16,-4 6 1 15,-3 7 1-15,-3 9 0 16,-1 7 2-16,-7 6 1 0,-6 3 1 16,-1 3 1-16,-3-7 0 15,7-2 1-15,6-7-2 0,8-6 1 16,14-3-1-16,8-9 0 16,2-7-3-16,11-3 1 15,8-9-2-15,6 0 1 16,4-7-2-16,10 1 1 0,11-7-5 15,-3 0 1-15,-4-6-11 32,-7-6 1-32,0 2-7 15,-4-8 1-15</inkml:trace>
  <inkml:trace contextRef="#ctx0" brushRef="#br0" timeOffset="22282.8104">30720 3311 33 0,'-64'3'16'0,"-27"-15"-9"0,73 5 16 16,-14-5-21-1,-7-7 1-15,-6-3 2 0,-1-6 0 16,-4-13-5 0,12-15 0-16,6-17 3 15,14-14 1-15,18-29-2 0,11-22 0 16,17-13-1 0,18-15 0-16,17 3-2 0,29 22 0 15,-4 9 1-15,8 16 0 16,6 13-1-16,25 27 1 15,-4 29-1-15,-3 28 1 0,0 32 0 16,0 21 0-16,-7 35 0 16,-18 32 0-16,-21 9 0 15,-31 28 1-15,-29 18 0 16,-35-8 1-16,-18 5 1 0,-14 1 1 16,-14-10-1-16,-18-21 0 31,-10-14 0-31,-4-21 0 15,0-19-4-15,-3-16 1 16,-18-12-6-16,21-22 0 16,8-16-7-16,13-12 0 15,18-23-3-15,18-27 0 0</inkml:trace>
  <inkml:trace contextRef="#ctx0" brushRef="#br0" timeOffset="23012.7209">30773 868 16 0,'-32'-9'8'0,"-3"9"-2"16,24 3 8-16,-13 3-12 31,-5 4 1-31,1-1 0 16,10-3 0-16,-3 4-4 15,7-1 0-15,4-3 2 0,3 4 1 16,3 2-1-16,4 7 0 15,11-3 1-15,3 9 0 0,3-3 1 16,1 0 0-16,-4 0 0 16,-3 0 0-16,-1 0 1 15,-3-4 0-15,-14 1-1 16,-3-3 0-16,-1 0 0 16,-7-4 0-16,-3-2-2 15,0-1 0-15,0-3-5 16,0 1 0-16,3-7-7 0,11 0 0 31,7-7-2-31,7-2 0 16</inkml:trace>
  <inkml:trace contextRef="#ctx0" brushRef="#br0" timeOffset="23283.5583">31030 1107 24 0,'32'0'12'0,"10"0"-6"16,-27-7 21-16,-1 7-25 15,-4-6 0-15,-3-3 0 16,-17-1 1-16,-8 7-5 16,-3-3 1-16,-11 3 2 15,-7 12 1-15,1-6-2 16,-5 3 1-16,4 7-1 16,4 3 0-16,3 9 1 15,15-3 0-15,3 9-1 16,14-9 1-16,3 9 0 15,8-9 0-15,3-6-2 16,7 0 1-16,7-13-6 0,4-3 1 16,0-3-6-16,17-7 1 15</inkml:trace>
  <inkml:trace contextRef="#ctx0" brushRef="#br0" timeOffset="23516.0272">31362 1138 24 0,'-32'25'12'0,"-17"9"-8"16,31-27 16-16,8 2-17 16,-12 1 1-16,12-10 1 15,-8 3 1-15,18-3-7 0,0-3 0 32,18-13 5-32,3-3 0 15,7 0-2-15,4-9 1 16,7 3-2-16,3-10 0 0,4 7-5 15,3 0 0-15,1 3-6 16,-8 6 1-16,-3 13-3 16,-7 12 1-16</inkml:trace>
  <inkml:trace contextRef="#ctx0" brushRef="#br0" timeOffset="23701.5109">31581 1216 21 0,'-14'16'10'0,"3"-3"2"0,11-7 17 16,0-6-25-16,0 0 0 15,4 0 1-15,13 0 0 16,-3-10-7-16,22 1 0 16,2 0 4-16,5-10 1 15,-1 3-7-15,4-3 0 16,-7 7-6-16,-8 2 1 16,-2 4-2-1,-8 6 0-15</inkml:trace>
  <inkml:trace contextRef="#ctx0" brushRef="#br0" timeOffset="24017.2684">31919 1254 19 0,'7'9'9'0,"8"4"-3"0,-1-13 14 0,0 0-17 15,7-6 1-15,4-4 1 16,-1 1 0-16,5-7-7 16,-8 4 1-16,0-10 5 15,-4 3 0-15,-6 0-3 16,-4 3 1-16,-14 7-1 0,-4 6 0 15,-6 3-1-15,-4 3 0 16,-4 6-1-16,0 4 1 16,4 6 0-16,0 3 0 15,10 3 0-15,-6 0 0 0,6-6 1 16,8 6 0-16,-4-10 0 31,14 4 0-31,3 0 0 16,11-10 0-16,1 1-4 15,-1-7 0-15,0 0-6 16,7 3 0-16,-7 4-2 16,15-10 1-16</inkml:trace>
  <inkml:trace contextRef="#ctx0" brushRef="#br0" timeOffset="24301.9905">32456 1279 30 0,'0'16'15'0,"-29"31"-16"16,19-28 29-16,-4 2-27 15,-4 8 1-15,-3-7 2 16,0 3 0 0,7 0-4-16,-1-13 1 15,8-5 3-15,7-4 1 16,18-9-1-16,10-7 1 15,4-9-2-15,7-12 1 0,10 5-2 16,1 1 1-16,-1 3-5 16,4 6 0-16,3 13-11 15,-10 3 1-15,4 12-3 0,-12 1 1 16</inkml:trace>
  <inkml:trace contextRef="#ctx0" brushRef="#br0" timeOffset="25311.0513">20680 2941 17 0,'17'-28'8'0,"68"-4"-6"15,-57 20 9-15,11-4-10 16,14-3 1-16,25 4 1 16,28-4 0-16,-1-3-4 15,15 3 1-15,32-6 2 16,7-3 1-16,28-4-1 0,28 1 0 15,25-10 0-15,24 4 0 16,33-7-1-16,3 9 1 16,14 7-1-16,17 6 0 0,-17 3 0 15,0 7 0-15,-25-1 0 16,-10 4 1-16,-28 3 0 16,-22-4 1-16,4 1 0 31,-25-1 0-31,-7-5-1 15,7 2 1-15,-14 4-1 0,-14 2 0 16,11 7-1-16,-8 0 1 16,-10 0 0-16,14 4 0 15,-4-1 1-15,-10 0 1 16,3 0 0-16,-6 3 0 16,-11-3-1-16,-11 1 1 15,7 2-2-15,-17 0 1 0,-11 0-2 16,-8 4 0-16,-9 2-1 15,-1 7 1-15,-3-3-1 16,-7-1 1-16,-11-5-1 0,-14-10 1 16,-10-3-3-16,-15 3 1 15,-10-7-10-15,-11-2 1 32,-10 9-6-32,-4-9 0 15</inkml:trace>
  <inkml:trace contextRef="#ctx0" brushRef="#br0" timeOffset="25911.635">21544 2361 2 0,'4'-41'1'0,"-8"19"13"16,4 19-17-16,-7 3 3 15,-4 0 1-15,-3 9 0 16,-21 7 1-16,-21 19-1 16,-4 12 1-16,-14 15 1 15,0 1 0-15,-4-3 1 16,-3-1 1-16,7 1-1 16,10-7 0-16,18 0-1 15,15 1 1-15,20-4-1 16,15-9 1-16,17 3-1 15,14-13 1-15,18-6-1 16,17-6 1-16,29-3-1 0,-4-7 1 16,4 3-8-16,0 1 0 15,14 6-6-15,-11-10 1 0</inkml:trace>
  <inkml:trace contextRef="#ctx0" brushRef="#br0" timeOffset="26872.6732">19410 4311 12 0,'-35'3'6'0,"-1"-21"1"15,26 11 6 1,-11 1-11-16,-15-3 0 0,-20 2 1 15,-8-5 0-15,-3-10-4 16,-3-3 0-16,-15-3 2 16,-10-10 1-16,-4-6-1 0,4-6 0 15,7-3-1-15,10-16 0 16,14-10 0-16,19-5 0 16,20-7 0-16,25-3 1 0,18-19-1 15,31-13 1-15,25-5-1 31,7 8 1-31,7-15-1 16,22 0 0-16,13 13 0 16,4 9 0-16,-3 3-1 15,20 6 1-15,-6 16-1 16,-1 13 1-16,-13 28-1 16,14 15 1-16,-4 29-1 15,-22 25 1-15,-13 6 0 0,-11 22 0 16,-10 28 1-16,-11 35 0 0,-14 9 1 15,-14 22 0-15,-11 19 1 16,-14-16 0-16,-10 1 1 16,-8-4 0-16,-10 0 0 15,-11-22 0-15,-3-9-1 16,-18-13 0-16,-14-6 0 16,-14 3 1-16,-7-9-2 15,-4-10 1-15,-10-12-4 16,-18-13 1-1,11-9-6-15,7-13 1 16,7-12-7-16,13-10 0 0</inkml:trace>
  <inkml:trace contextRef="#ctx0" brushRef="#br0" timeOffset="28189.4421">18891 3386 11 0,'-10'-3'5'0,"-19"22"1"0,19-10-2 15,-4 10-2 1,0 13 0-16,0 8 1 16,-1 4 0-16,1 0-3 0,7-6 0 15,0-1 2-15,4-5 1 16,3-7-1-16,3-3 1 0,4-10-1 16,4-2 1-16,6-13 0 15,5-16 0-15,2-9-1 16,5-16 0-16,2-7 0 15,15-8 0-15,4-1-1 16,-1-9 0-16,0-15-1 16,-10-4 1-16,-7 9-1 0,-7 14 0 15,-4 8 0-15,-7 13 1 16,-4 13-1-16,-3 6 0 16,-3 15 0-16,-4 14 1 0,-4 27-1 31,-10 13 1-31,-7 12-1 15,-7 7 0-15,-11 6 0 16,4 6 0-16,3 7 1 16,0-1 0-16,8-9-2 15,3-6 0-15,10-12-5 16,4-11 1-16,7-11-4 0,3-17 0 16</inkml:trace>
  <inkml:trace contextRef="#ctx0" brushRef="#br0" timeOffset="28440.851">19290 3455 10 0,'0'7'5'0,"0"18"4"0,0-16 2 15,3 0-8-15,-3 1 0 0,4-1 3 16,-1-6 0-16,5-6-7 16,-1-6 1-16,-4-4 5 15,4-2 1 1,-3-4-2-16,-4-3 1 15,0 0-2-15,-4 3 0 16,1 3-2-16,-4 4 1 16,0 2-1-16,-1 4 0 0,1 9-5 15,0 4 0-15,4 5-6 16,-1 1 1-16,4-1-1 16,7 4 0-16</inkml:trace>
  <inkml:trace contextRef="#ctx0" brushRef="#br0" timeOffset="28743.0837">19431 3474 15 0,'-4'9'7'0,"4"-5"-2"0,0-4 12 15,11-4-15-15,-4 1 0 16,4-6 1-16,3 0 1 16,0-4-5-1,4 4 0 1,-4 9 2-1,-4 6 1-15,-6 3-1 16,-4 7 1-16,-4 6 0 0,1 0 0 16,-1-3 0-16,1-4 1 15,-1-2 0-15,4 3 1 16,0-13-1-16,0-3 0 16,11-7-1-16,6-8 0 0,5 2-3 15,6-2 1-15,0 2-5 16,7 0 0-16,1 1-6 15,-5-4 1-15</inkml:trace>
  <inkml:trace contextRef="#ctx0" brushRef="#br0" timeOffset="29041.2944">19844 3446 18 0,'-14'16'9'0,"-4"9"-2"0,11-13 7 15,-4 1-13 1,1-4 0-16,-4 4 1 15,7-7 0-15,0 3-2 16,3-9 0-16,8-9 1 16,6-4 0-16,4-2 0 15,0-1 0-15,4-3-1 16,0 4 1-16,3-1-1 16,-4 6 0-16,1 4 0 0,-4 6 1 15,-7 3 0-15,-3 4 0 16,-4 5 0-16,-4 4 1 15,1 6-1-15,-1 3 1 0,1-6-4 16,-1-4 0-16,1-2-5 16,-1-4 0-16,1-6-2 15,3-9 1-15</inkml:trace>
  <inkml:trace contextRef="#ctx0" brushRef="#br0" timeOffset="29223.0824">20034 3142 21 0,'-3'-3'10'0,"-11"65"-11"0,7-40 19 16,-4 3-18-16,-3 13 1 15,-4 3-1-15,-3 9 1 16,0 9-2 0,3-2 1-16,4-4-3 15,4-3 0-15,3-9-3 16,3-6 0-16</inkml:trace>
  <inkml:trace contextRef="#ctx0" brushRef="#br0" timeOffset="29470.9407">20045 3606 6 0,'0'3'3'0,"10"3"5"16,-3-6-1-16,-3 0-3 15,7 0 1-15,-4-3 2 31,0 3 0-31,3-3-9 16,-6-3 1-16,-1-1 7 16,-6 1 0-16,-1-3-3 0,-3 2 1 15,0-8-2-15,-3 2 1 16,-1 1-2-16,0 5 0 16,1 1-2-16,-1 9 0 15,1 4-3-15,-1 2 0 0,4 3-5 16,3 10 0-16</inkml:trace>
  <inkml:trace contextRef="#ctx0" brushRef="#br0" timeOffset="29893.9438">20313 3527 12 0,'-28'10'6'0,"3"2"1"0,18-5 3 0,0 5-9 15,0 1 0-15,0-1 1 16,0 1 1-16,0-1-3 16,0-2 1-16,3-1 1 15,4-6 1-15,4 0-1 16,3-6 1-16,3-6-1 15,4-4 0-15,0 1-2 16,1-4 1-16,-1 4 0 16,0-4 0-1,-4 6-1-15,-3 4 0 16,-3 0 1-16,-4 9 0 16,-4 3 0-16,1 7 0 0,-4 3 0 15,0 2 0 1,0 1 0-16,0-3 0 15,0-4-4-15,3 7 1 16,4-6-5-16,7-10 1 16,0 0-3-16,7-3 1 15</inkml:trace>
  <inkml:trace contextRef="#ctx0" brushRef="#br0" timeOffset="30292.2482">20408 3537 17 0,'-17'37'8'0,"2"14"-4"16,15-45 14-16,-3 16-16 0,-8 3 1 16,4 0 2-16,0 0 1 0,7-6-7 15,0 0 1-15,4-4 5 16,-1-2 0-16,4-10-1 16,4-9 0-16,3-10-1 15,0-3 0-15,4-12-1 16,3-10 0-16,0-6-1 31,0-3 0-31,0-6-1 16,1 8 1-16,-5 5-1 0,-3 2 0 15,0 9 0-15,-3 11 1 16,-4-1-1-16,0 12 0 16,-7 10 0-16,-3 6 1 0,-4 10-1 15,-4 9 1-15,0 13-1 16,-3 12 0-16,-3 3-2 15,3 4 1-15,-4 2-4 16,4-9 0-16,0-2-6 16,7-8 1-16,3-2-2 15,8-7 0-15</inkml:trace>
  <inkml:trace contextRef="#ctx0" brushRef="#br0" timeOffset="30605.3638">20602 3747 22 0,'7'-10'11'0,"18"-2"-10"0,-11 6 19 0,4-1-19 16,-1-2 0-16,5-7 3 15,-5 1 0-15,1-7-4 16,-4 3 0-16,-4 3 2 0,-6-3 1 16,-8 10-1-16,-6 0 1 15,-8 9-2-15,-3 6 0 16,0 6 0-16,-4 7 1 15,4 3-1-15,3 3 0 16,4 0 0-16,0 7 0 0,7-10 0 16,4-4 0-16,3 1-1 15,3-6 1-15,4-7-2 16,7 0 1-16,15-12-5 16,2-3 1-16,1-4-5 31,3-3 0-31,4-2-2 15,-7-4 0-15</inkml:trace>
  <inkml:trace contextRef="#ctx0" brushRef="#br0" timeOffset="30860.3746">20955 3596 19 0,'0'0'9'0,"-7"38"-5"0,7-32 15 16,-4 7-17-16,1-1 1 16,-8 4 4-16,8 0 0 15,-8-1-7-15,8-2 0 0,-1-4 7 16,1-2 0-16,3-4-1 15,3-10 0-15,1-2-2 16,3-7 0-16,3-2-1 16,8-11 0-16,3-2-2 0,4 0 0 15,3 2-1 1,0-2 0-16,0 6 0 16,8 3 0-16,-1 6-4 15,-3 7 0-15,0 3-7 16,-4 6 0-16,-4 6-3 15,1 6 1-15</inkml:trace>
  <inkml:trace contextRef="#ctx0" brushRef="#br0" timeOffset="34214.2077">18835 1304 11 0,'0'0'5'0,"14"-6"3"0,-7 3 6 0,4-7-12 16,3 1 1-16,0-4 1 15,3 1 0-15,1-7-5 0,10-6 0 16,-7 6 4-16,-3-6 0 31,-4 9-2-31,-14 4 1 16,-7 2-2-16,-7 1 1 0,-4 9-1 15,-6 9 0-15,-12 4 0 16,5 6 0-16,-1 3 0 16,4 3 1-16,3 12 0 15,7 1 1-15,4-3 0 16,4-1 0-16,3 0 0 15,0-5 1-15,7-7-2 0,3-4 1 16,11-5-4-16,4-13 1 16,3 0-4-16,4-16 1 15,3-6-3-15,0-9 0 16,0 3-1-16,15-4 1 16,-12 7 1-16,-6 3 1 15,-7 10 4-15,-8 6 1 0,-13 12 3 16,-8 16 1-16,1 3 1 31,-8 9 0-31,4 1 1 16,-4-4 1-16,8-3-3 0,-1-6 1 15,4-6-2-15,7-13 1 16,11-9-2-16,6-16 1 16,15-6-2-16,14-7 0 0,3 1-1 15,-6-1 1-15,-5 7-1 16,-2 9 0-16,-8 0-1 15,-7 10 1-15,-7 6 0 16,-3 6 1-16,-8 16-1 16,-3 9 1-16,-3 0-2 15,-4 7 1-15,-4-7-5 0,-3 0 0 16,7-3-5-16,0 0 1 16,7-6-1-16,7-9 0 15</inkml:trace>
  <inkml:trace contextRef="#ctx0" brushRef="#br0" timeOffset="34562.7298">19364 1339 24 0,'4'3'12'0,"-15"41"-12"16,4-19 26-16,0 0-24 15,-7 12 1-15,0 7 1 16,3-15 1-16,0-1-6 16,4-9 1-16,4-4 3 31,6-5 1-31,8-13-2 15,10-13 0-15,7-19 0 16,4-12 0-16,10-15-1 16,15-1 1-16,3 0-2 0,-7-15 0 0,0-13-1 15,-11 3 1-15,-7 0-2 16,-7 22 1-16,-10 16 1 16,-4 13 0-16,-3 18 0 15,-11 19 1-15,-7 19 0 16,-4 18 1-16,-10 10-1 15,-11 3 1-15,-7 10-1 16,4 15 0-16,3 13 0 0,4-3 1 31,4-1-5-31,6-15 0 16,7 4-5-16,8-14 0 16,3-9-5-16,24 4 1 0</inkml:trace>
  <inkml:trace contextRef="#ctx0" brushRef="#br0" timeOffset="35133.8833">20369 1467 23 0,'-10'16'11'0,"-22"37"-7"16,25-40 15-16,0 9-16 15,0-4 0-15,3 4 1 16,4 0 1-16,4-3-6 15,6-6 1-15,1-4 4 16,0-6 0-16,3-6-2 16,3-3 1-16,5-10-1 15,-1-3 0-15,0 1-2 16,4 2 1-16,-4-3-1 16,-4 3 0-16,-3 4 0 0,-3 2 1 15,-4 4-2-15,0 12 1 16,-3 4-1-16,-4 6 1 15,-4-1-5-15,1 1 0 16,3 0-6-16,0-4 0 16</inkml:trace>
  <inkml:trace contextRef="#ctx0" brushRef="#br0" timeOffset="35445.5996">20888 1455 24 0,'-25'-4'12'0,"8"11"-7"0,6-1 13 16,-3-6-15-16,-7 9 0 31,-4 4 1-31,-3-4 0 16,3 4-6-16,8-1 1 0,2-2 3 16,5 2 0-16,6 1-1 15,11 6 0-15,0-4 0 16,4 1 0-16,-4-3 1 15,4-4 0-15,-4 7-1 16,0-7 1-16,-7 4 0 16,-4 2 1-16,-10 1-3 0,0 3 1 15,0-3-5-15,0-4 1 16,0 4-4-16,3-13 0 0,4 3-5 16,7-6 0-16</inkml:trace>
  <inkml:trace contextRef="#ctx0" brushRef="#br0" timeOffset="35730.1281">20899 1658 19 0,'28'-3'9'0,"-7"-6"-1"16,-18 6 12-16,5-7-16 15,-1 1 0-15,-4 3 1 16,-3-4 1-16,0 4-8 31,-3 3 0-31,-8 3 5 16,-14 3 0-16,-3 6-2 0,-4-2 1 0,1 5-1 15,2 4 1-15,1 3-1 16,3 0 0-16,8 2 0 16,10-8 0-16,3 3-1 15,8-4 1-15,10 1-2 16,14-13 1-16,0 0-4 16,1-10 1-1,-1-2-6-15,7-7 1 16,0 6-3-16,4 4 0 15</inkml:trace>
  <inkml:trace contextRef="#ctx0" brushRef="#br0" timeOffset="35930.3621">21047 1684 18 0,'-18'15'9'0,"0"13"-3"16,15-24 13-16,-1 2-13 16,1-3 1-16,-1 0 4 15,1-3 0-15,-1-3-13 0,1-6 1 16,3-4 9-16,7 0 1 15,10-12-4-15,5-9 1 16,9-7-3-16,22-3 1 0,7 0-5 16,4-6 1-16,-8 9-8 15,4 4 0-15,7 5-7 16,21 4 0-16</inkml:trace>
  <inkml:trace contextRef="#ctx0" brushRef="#br0" timeOffset="36769.9705">28635 561 27 0,'-4'0'13'0,"-3"47"-6"0,4-35 14 16,-1 20-20-16,-10 21 0 31,-7 13 0-31,-11 3 1 0,-10 6-3 16,0 1 1-16,-4-11 1 15,7-2 0-15,7-10-2 16,4-2 1-16,7-23-3 16,3-13 0-16,8-15-2 15,10-9 1-15,7-13-2 0,10-9 0 16,19-23 0-16,6-11 1 15,11-11 3-15,-4 4 0 16,-6 13 3-16,-8 12 1 0,4 12 1 16,-8 16 1-16,-2 10 0 15,-5 9 1-15,-3 12 0 32,-6 7 0-32,-8 3 0 15,-14 0 0-15,0 3-1 16,-8 3 1-16,1-2-1 15,-14-1 1-15,0-10-4 0,0-2 0 16,-1-7-6-16,5 4 0 16,10-10-7-16,7-7 1 15</inkml:trace>
  <inkml:trace contextRef="#ctx0" brushRef="#br0" timeOffset="37201.7018">29020 642 36 0,'-11'10'18'0,"-42"46"-17"16,39-31 30-16,-11 19-31 15,-10 13 1-15,3 2 0 0,-3-5 1 16,0-1-3 0,3 0 0-16,7-6 0 0,4-3 0 0,3 0-3 15,4-16 0-15,4-3-3 31,6-15 1-31,4-7-2 16,7-12 1-16,11-10 0 16,7-10 0-16,6-14 1 0,5-14 1 15,13-12 4-15,7 0 1 16,-3 13 3-16,0 2 1 16,-10 20 1-16,-12 9 0 15,-2 22 2-15,-8 6 0 16,-4 19-1-16,-6-3 0 0,-4 12-1 15,-11 3 0-15,-10-2-1 16,-14 2 0-16,-11-5-2 16,4-8 1-16,0 1-6 15,-4-3 1-15,11 0-8 16,7-13 0-16,10 1-2 16,4-1 1-16</inkml:trace>
  <inkml:trace contextRef="#ctx0" brushRef="#br0" timeOffset="37348.6794">29252 856 37 0,'29'-13'18'0,"16"16"-23"15,-30-6 36-15,6 0-31 16,3 3 0-16,5 0-7 16,-5 0 1-16,12-6 2 0,-12 3 0 15,-3 3-6-15,-3 0 0 16</inkml:trace>
  <inkml:trace contextRef="#ctx0" brushRef="#br0" timeOffset="37517.0385">29446 806 31 0,'-24'6'15'0,"-8"38"-13"16,21-35 29-16,-3 19-30 16,-3-6 0-16,-5 10 0 15,1-1 0-15,-3 0-4 16,6 1 1-16,0 2-4 31,1 1 0-31,-1 2-4 16,7 13 0-16</inkml:trace>
  <inkml:trace contextRef="#ctx0" brushRef="#br0" timeOffset="37685.4878">29012 1254 46 0,'-3'-3'23'0,"17"-7"-26"15,0 4 46-15,7 3-42 16,4 3 1-16,3 0 0 16,4 0 1-16,7 0-6 0,0 3 0 15,6 3-5 1,-2-6 1-16,6 10-7 0,4-1 0 16</inkml:trace>
  <inkml:trace contextRef="#ctx0" brushRef="#br0" timeOffset="39414.6628">23872 2772 23 0,'15'-7'11'0,"2"7"-4"16,-13 7 11-16,-4 8-16 16,-4 10 1-16,-3 16 0 0,-7 6 1 15,0 0-5-15,0 3 1 16,0-9 4-16,3-6 0 0,1-10-1 16,2-6 1-16,5-19-1 15,3-10 0-15,7-9-1 16,7-9 1-16,4-3-4 15,3-1 1-15,14-2-6 16,11 6 1-16,0 6-5 16,0 3 0-16,-4 10-2 15,-3 5 0-15</inkml:trace>
  <inkml:trace contextRef="#ctx0" brushRef="#br0" timeOffset="39718.9646">24282 2963 21 0,'-7'9'10'0,"7"-2"-5"0,3-14 18 15,4-2-20-15,4 0 1 16,3-4 0-16,4-6 1 31,3-6-7-31,0 0 1 16,0 0 4-16,-7 6 0 0,-3 7-2 16,-8-1 1-16,-6 7-2 0,-8 6 1 15,-6 9 0-15,-8 7 0 16,0 6 0-16,-3 9 1 15,0 7-1-15,-1-1 1 0,5 1 0 16,6-7 0-16,8-2-1 31,6-11 0-31,8-2-1 16,3-3 0-16,7-7-4 16,3-12 0-16,8-4-5 0,10-12 0 15,4-3-3-15,21 0 0 16</inkml:trace>
  <inkml:trace contextRef="#ctx0" brushRef="#br0" timeOffset="40004.6947">24783 2784 31 0,'-18'6'15'0,"-14"7"-11"0,18-10 28 0,-7 3-31 16,-7 4 0-16,-4 2 0 15,4 1 1-15,3-1-3 16,4 1 0-16,7 0 1 15,10 2 1 1,11 4-1-16,4 0 1 16,3 3-1-16,4 3 1 15,-4-3 0-15,-4-6 0 0,1 5 1 16,-4-2 1-16,-7 3-1 16,-7 0 1-16,-4-3-5 15,-3-6 1-15,-3-4-4 16,2-3 0-16,5-6-7 15,10-6 0-15,7-10-1 16,11-6 0-16</inkml:trace>
  <inkml:trace contextRef="#ctx0" brushRef="#br0" timeOffset="40202.7363">24906 2794 30 0,'0'6'15'0,"-14"28"-10"0,7-21 30 0,-4 9-35 16,-3 12 1-16,0 13 0 31,-7 16 0-31,-7 0-1 0,-8-4 0 0,1 1 0 31,-4 0 0-31,1 5-4 16,2-8 1-16,8-1-6 0,7-6 1 16,7-6-3-16,17-3 0 15</inkml:trace>
  <inkml:trace contextRef="#ctx0" brushRef="#br0" timeOffset="40420.8805">24853 3004 24 0,'25'-85'12'0,"24"41"-10"0,-35 35 21 0,8 2-21 16,-1 4 0-16,3 3 1 16,-2 3 0-16,-5 4-4 0,-3 2 1 15,-14 7 2-15,0-4 1 16,-10 23-1-16,-4 6 1 15,-4-4-3 1,-3 1 1-16,-7-4-5 16,-4-2 1-16,7-1-6 15,4-9 0-15,7-9-2 16,10-7 1-16</inkml:trace>
  <inkml:trace contextRef="#ctx0" brushRef="#br0" timeOffset="40654.7857">25160 3079 34 0,'25'25'17'0,"7"-28"-17"0,-22 0 35 16,8-7-33-16,-1-5 1 15,1-4 3-15,-4-6 1 16,0 0-8-16,-7 6 0 16,0-3 5-16,-7 3 0 15,-3 0-2-15,-8 4 1 16,-3 2-5-16,0 4 1 0,0-1-5 0,3 4 0 31,4 3-6-31,7 3 0 16,7-3-3-16,15-4 1 15</inkml:trace>
  <inkml:trace contextRef="#ctx0" brushRef="#br0" timeOffset="40936.2597">25495 2859 31 0,'-14'35'15'0,"-3"12"-10"15,13-34 27-15,-7 8-29 16,8-5 0-16,-1-3 3 16,1-7 0-16,6-3-8 0,4-9 1 15,8-10 4-15,-1 0 1 16,7-2-3-16,0 2 1 16,11 0-2-16,6 1 0 0,1 2 0 15,-3 4 0-15,-5 2 0 31,-6 7 1-31,-4 4-1 16,-10 5 1-16,-4 7 0 16,-11 6 0-16,-3 3-3 15,-3 6 0-15,-4-6-6 0,-1 0 0 16,8-3-6-16,4-3 0 16</inkml:trace>
  <inkml:trace contextRef="#ctx0" brushRef="#br0" timeOffset="41255.3625">26134 2765 33 0,'10'-6'16'0,"-10"0"-8"0,0 12 23 0,-3-6-30 16,-1 0 0-16,-3 0 0 16,-3 3 0-16,-1 4-1 0,1 2 0 15,2 3 1-15,5 1 1 16,3 0-1-16,3 2 1 15,5 1 0 1,-1 0 1-16,3 2 0 16,-3 7 0-16,4-3 0 15,-4 4 0-15,-4 2-1 16,-3-3 1-16,-3 3-1 16,-8-3 1-16,-3 0-3 15,-3-3 1-15,-8 0-7 16,0-3 1-16,4-3-9 15,3-4 0-15,11-9-2 16,7-9 0-16</inkml:trace>
  <inkml:trace contextRef="#ctx0" brushRef="#br0" timeOffset="41533.806">26465 2891 40 0,'22'-16'20'0,"23"-18"-21"15,-30 21 38-15,2-3-35 16,4 7 0-1,1-10 0-15,-1 0 1 16,-4 4-4-16,-6-4 1 16,-4-3 1-16,-11 9 1 15,-6 1-2-15,-11 15 1 16,-8 6-1-16,1 7 1 0,0 3 0 16,3 9 0-16,4-3 1 15,4 7 0-15,2 2 0 16,8 1 0-16,0-1-1 15,14-3 1-15,0 1-5 16,8-4 0-16,6-6-10 16,7-3 1-16,7-10-4 15,15-9 1-15</inkml:trace>
  <inkml:trace contextRef="#ctx0" brushRef="#br0" timeOffset="91536.2863">23707 5039 2 0,'-11'-10'1'0,"4"10"4"0,4 0 2 0,-1 4-6 15,-3-1 0-15,-11 3 1 16,1 3 1-16,-8 4-2 15,-3-4 0-15,-8 1 2 16,1-1 1-16,3 1-1 16,8-4 0-16,-1 3 0 15,7-2 0-15,4 14-2 16,4-2 0-16,3 16 0 16,3-7 0-16,4 16 0 0,0-10 0 15,4 7 0-15,-4-6 0 16,7 2 0-16,-4-9 0 0,-3 7 0 15,0-10 1-15,-7 13-3 16,4-10 1-16,-8 13-4 16,4-10 0-16,-7 13-3 15,3-10 0-15</inkml:trace>
  <inkml:trace contextRef="#ctx0" brushRef="#br0" timeOffset="91710.3684">23192 5719 12 0,'-4'-6'6'0,"11"6"2"16,-7 0 7-16,11 0-13 16,-4 0 0-16,10-6 0 15,-2 3 1-15,6-4-4 16,-4 1 0-16,22-3-1 16,-11-1 0-16,15 1-4 0,-8-4 0 15</inkml:trace>
  <inkml:trace contextRef="#ctx0" brushRef="#br0" timeOffset="91884.1891">23738 5563 13 0,'-14'21'6'0,"4"20"-5"16,10-34 7-16,-4 8-8 15,1 1 0-15,-1 3-1 16,4-4 0-16,-3 7-1 15,3-3 0-15,0-6-1 16,0-4 0-16</inkml:trace>
  <inkml:trace contextRef="#ctx0" brushRef="#br0" timeOffset="92026.2149">23805 5475 8 0,'11'-29'4'0,"0"8"-4"0,-8 14 6 0,4 4-8 15,-7 3 1-15,7-3-2 16,-3 0 1-16,-1 6 2 0,1 0 0 16</inkml:trace>
  <inkml:trace contextRef="#ctx0" brushRef="#br0" timeOffset="92295.1987">23802 5638 13 0,'-18'37'6'0,"8"-21"-2"0,10-13 13 0,-4 0-16 16,4-3 1-16,0 0 0 15,0 0 0-15,7-6-3 32,0 3 1-32,7-10 1 15,-3 4 0-15,7-10-1 16,-4 7 1-16,3 2-1 16,-3 4 0-16,1 3 0 0,-5 0 0 15,4 3 0-15,0 0 0 0,-3 6 0 16,-4 0 1-16,0 4-1 15,-3-4 1-15,-1 3-3 16,1 1 1-16,-1-4-4 16,1 0 1-16,3-3-2 15,0 1 0-15</inkml:trace>
  <inkml:trace contextRef="#ctx0" brushRef="#br0" timeOffset="92645.2541">24229 5515 18 0,'-7'16'9'0,"-25"9"-7"0,28-22 17 0,-13 13-18 15,3-3 1-15,-4 9 1 16,4-7 0-16,-4 1-4 16,4 0 1-16,7-7 1 15,0-3 1-15,11-3-1 16,-1 1 0-16,8-11-1 15,-4 4 0-15,7-3 0 0,-4 3 0 16,8 0 0-16,-4-4 0 16,0 7 0-1,-3 0 0-15,-4 10 1 16,0-7 1-16,-7 13-1 16,0-4 1-16,-7 7 0 15,3-3 0-15,-6 15 0 16,3-6 0-16,-7 3-2 0,3-6 0 15,1 3-4-15,-1-6 1 16,0-9-4-16,4-1 1 16,4-6-4-16,-1 0 1 15</inkml:trace>
  <inkml:trace contextRef="#ctx0" brushRef="#br0" timeOffset="93195.8802">24278 5685 10 0,'14'-13'5'0,"0"-9"2"15,-10 16 4-15,3-3-10 16,0 2 1-16,-3-5 2 16,-1 2 1-1,-6 4-6-15,3 0 1 16,-8 9 3-16,1 0 1 16,-3 13-1-16,-1-4 1 0,1 4-1 15,-1 0 0-15,4 3-1 16,0-4 1-16,3 4-1 15,1-3 1-15,3-4-2 16,0-2 0-16,3-7 0 16,1 0 0-16,7-9-4 15,-4-1 0-15,7-5-2 16,-4 2 0-16,8-2-2 0,-4 2 0 16,0-2 0-16,-3 3 1 15,-1 2 2-15,1 4 0 0,-4 6 4 16,0 0 0-16,-3 7 2 15,-4-1 1-15,0 4 1 32,0-4 0-32,-4 16 1 0,1-6 1 0,-1 0-1 15,0-7 0-15,1-2-1 16,3-4 1-16,0-6-2 16,0 0 1-16,7-16-2 15,-3 4 0-15,6-7-1 16,1 3 0-16,3-6 0 15,-4 7 0-15,12-7-1 0,-8 6 0 32,7-6-2-32,-4 10 0 15,8-4-3-15,-7 3 0 16,10 1-5-16,-7 2 1 0,4 4-2 16,-7 3 1-16</inkml:trace>
  <inkml:trace contextRef="#ctx0" brushRef="#br0" timeOffset="93913.0746">24779 5553 20 0,'0'0'10'0,"4"6"-8"0,-4-6 18 0,0 7-19 16,0 5 1-16,0 7 0 31,-4 0 1-31,1 9-4 16,-1 13 1-16,-3 9 1 0,-4 3 1 15,1-3-1-15,-1 4 0 16,1-10-1-16,-1-7 0 16,1 4-2-16,-1-10 1 15,4-2-3-15,3-7 1 16,1-10-1-16,-1-2 0 0,8-17 0 16,-1 4 0-16,11-47 1 15,-3 12 0-15,3-40 1 16,-3 18 0-16,6-5 3 15,-6 14 0-15,7 4 1 16,-4 13 1-16,3 6 0 16,-3 3 0-1,4 9 0-15,-4 3 0 16,-3 13-1-16,-1 0 1 16,-3 7-1-16,0-4 0 15,-7 9 0-15,0-2 1 16,-3 2-2-16,-1 1 1 0,-3 9-1 15,0-4 1-15,0-2-3 16,0-3 0-16,0-13-2 16,4 0 1-16,3-7-2 15,0 1 0-15,7-3-2 16,0-1 0-16,7-2 1 0,-4 2 0 16,5 1 1-16,-5 0 1 15,4-1 2-15,0 7 1 16,4 3 2-16,-7 0 1 15,-4 6 0-15,0 4 1 16,-7 5 1 0,0-2 0-16,-4-1-1 0,1 7 1 0,-1-3-2 15,1-7 0-15,-1 1-1 32,1-4 1-32,3-6-1 15,0-9 0-15,3-1-1 0,4-2 0 16,0-4-1-16,4-3 0 15,-1 4-2-15,1-1 1 16,7 0-2-16,3 4 0 0,0 2-3 16,0 1 0-16,0 3-3 15,0-1 1-15</inkml:trace>
  <inkml:trace contextRef="#ctx0" brushRef="#br0" timeOffset="94073.5901">25241 5581 12 0,'4'-3'6'0,"-8"9"-2"0,4-2 7 16,0 2-11-16,-3 3 1 15,-1 4 1-15,-3 3 0 16,0-1-3-16,4 1 1 16,-1 0 1-16,1-1 0 0,-1 1-2 15,0-4 0-15,4 4-4 16,-3 0 1-16</inkml:trace>
  <inkml:trace contextRef="#ctx0" brushRef="#br0" timeOffset="94492.615">25326 5443 20 0,'3'-34'10'0,"8"21"-12"0,-11 13 16 0,4-6-14 16,-1 6 0-16,1 3-1 16,-1 3 0-16,1 4 0 15,-1 6 1-15,1-1-2 16,-4 4 1-16,0 0-1 15,0 0 1-15,0-1 0 16,-4 4 1 0,1-3 1-16,-1 3 0 15,1-3 0-15,-1-3 1 16,4-4 1-16,0-5 0 16,0-7-1-16,4 0 0 15,3-7-1-15,3-2 0 0,1-4 0 16,-1 4 0-16,5-1 0 15,-1 1 1-15,3 3 0 16,-3 0 1-16,4 2-1 16,-4 4 1-16,0 4 0 15,-3-1 0-15,-1 3-1 16,-3 3 1-16,-3 4-2 0,-4 3 1 16,0-1-2-16,-4-2 1 15,1-1-4-15,-1 7 0 16,-3-3-6-16,0 3 1 0,0-1-2 15,4-5 0-15</inkml:trace>
  <inkml:trace contextRef="#ctx0" brushRef="#br0" timeOffset="94679.9235">25562 5512 28 0,'7'-12'14'0,"7"9"-13"0,4 3 27 0,0-3-27 16,3-1 0-16,4 1 0 15,-1-6 1-15,5-1-3 16,2-2 1-16,-3-4-2 16,-3 1 0-16,-4 2-5 15,0-3 0-15,-3 7-3 16,3 3 1-16</inkml:trace>
  <inkml:trace contextRef="#ctx0" brushRef="#br0" timeOffset="94942.4466">25880 5211 27 0,'-14'13'13'0,"10"37"-10"0,4-34 24 16,0 9-25 0,-3 6 0-16,-4 13 1 15,-1-6 0-15,1 2-4 16,0 1 1-16,0-3 2 15,0 3 1-15,4-1-1 16,-1 4 0-16,4-9-1 0,4-4 0 16,3-6 0-16,3-6 0 15,1-10-3-15,0-2 1 16,3-10-7-16,3-7 1 16,4-6-4-16,4-9 0 15</inkml:trace>
  <inkml:trace contextRef="#ctx0" brushRef="#br0" timeOffset="151609.4762">28543 7874 24 0,'7'0'12'0,"22"-7"-6"16,-19 7 13-1,1-3-16-15,3 3 0 0,3-3 0 16,5 0 1-16,2 0-6 16,5-3 1-16,-5-1 0 15,1 1 1-15,0-3-7 0,-4-1 0 16,-4 1-2-1,-2 2 0-15</inkml:trace>
  <inkml:trace contextRef="#ctx0" brushRef="#br0" timeOffset="151766.578">28843 7682 20 0,'-21'10'10'0,"-11"21"-5"0,25-22 16 16,-7 7-20-16,0 0 0 15,-4 6 2-15,-6 3 1 16,9 3-7-16,-2 7 0 15,-4 2-2-15,0 4 0 16,-4 0-2-16,7-4 0 16</inkml:trace>
  <inkml:trace contextRef="#ctx0" brushRef="#br0" timeOffset="152235.1649">28356 8181 21 0,'-14'-3'10'0,"11"-13"-4"15,3 16 17 1,7-3-19-16,7 0 0 0,7 0 1 15,4-4 0-15,3-2-7 16,14 0 0-16,-6-1 5 16,-5 1 1-16,12-4-5 15,-5 1 1-15,-2 2-3 16,-8 4 0-16,-7 0-1 0,-7 6 0 16,-7 3 0-16,-14 6 0 15,-7 7 1 1,-4 9 0-16,-17 3 5 15,-11 7 1-15,-3-4 0 16,0-6 0-16,10 0 1 16,0-3 1-16,14 0-1 15,8-6 1-15,2 3-3 0,8-10 0 16,7 1 0-16,15-4 0 16,6-6-1-16,14-6 0 0,7-1 0 15,-6-5 0-15,-1-4-1 16,0 0 1-16,-7 4-1 15,1 2 1-15,-12 4 0 16,4 0 1-16,-10 9 0 16,-4 3 0-16,-3 1 0 0,-4 2 1 31,-4 3 0-31,0 4 1 16,1 6-2-16,-1-3 0 15,1-3-2-15,3-1 0 16,3 1-9-16,4-3 1 15,8-4-7-15,6 0 1 0</inkml:trace>
  <inkml:trace contextRef="#ctx0" brushRef="#br0" timeOffset="152685.496">29185 7877 22 0,'-3'-16'11'0,"27"19"3"15,-13-3 8-15,3 0-21 16,0 0 1-16,7 0 0 0,4 0 1 16,3-3-4-16,1 0 1 31,2-3-3-31,1-1 1 0,-4 1-7 16,1-3 0-16</inkml:trace>
  <inkml:trace contextRef="#ctx0" brushRef="#br0" timeOffset="152835.6035">29372 7776 21 0,'-42'22'10'0,"-18"35"-5"15,49-35 10-15,-3 6-15 16,0 10 1-16,0 2 0 16,3 1 0-16,4 0-4 0,0-3 0 0,4-7-4 15,3-6 1-15</inkml:trace>
  <inkml:trace contextRef="#ctx0" brushRef="#br0" timeOffset="153082.5955">29341 7968 21 0,'-11'-29'10'0,"-21"51"-7"16,15-12 15-16,2 5-14 16,-6 4 0-16,-7 6 2 15,3 4 0-15,1-11-8 16,10 4 1-16,-1-9 5 15,8 3 1 1,4-4-3-16,10-6 1 16,0-2-2-16,4-4 1 0,6 0-1 15,4-7 1-15,8-2-6 16,-1-1 0-16,0 4-6 16,-7 0 0-16,-3 3-1 15,-4 3 0-15</inkml:trace>
  <inkml:trace contextRef="#ctx0" brushRef="#br0" timeOffset="153670.6335">29051 8297 16 0,'-39'31'8'0,"4"-18"-3"0,32-13 12 0,-1 3-15 16,1 0 1-16,-1 3 1 16,4-2 0-16,7-1-4 15,4-6 0-15,6-1 3 31,8-2 1-31,3-3-1 16,8-7 1-16,-5 0-1 0,1 4 0 16,3-1-2-16,-3 4 1 15,0-1-1-15,-11 4 0 16,4 3-1-16,-11 9 1 16,-7 1-1-16,-7 2 1 0,-7 0-1 15,-4 1 1-15,-6-1-3 16,2 4 1-16,-2-1-4 15,-1 1 0-15,-3-4-1 16,3-2 0-16,-3-1-1 0,7-3 0 16,4-3 3-16,2-3 0 31,5-3 3-31,3-1 1 16,3 4 2-16,5 0 0 0,-1 0 1 15,0 0 0-15,3-4-1 16,4 4 1-16,-3 3-1 15,-4 0 0-15,0 0-2 16,-7 0 1-16,-4 3-1 16,-3 4 1-16,-3 2-1 0,-8-3 1 15,4 1-1-15,-4-1 1 16,4 0-1-16,0-3 0 16,4 0 0-16,6 1 0 0,4-4 1 15,4 0 0-15,6 0 0 16,4-7 0-16,4 4 0 15,0-3 0-15,3 3 0 16,0-3 0-16,-3 2-6 16,3 4 0-16,-7 4-4 15,-7-1 1 1</inkml:trace>
  <inkml:trace contextRef="#ctx0" brushRef="#br0" timeOffset="153854.4292">28882 8535 29 0,'-32'13'14'0,"15"-1"-6"0,17-12 24 0,10 0-27 16,1-6 1-16,10 3 3 15,14-3 1-15,7-4-13 16,8 1 1-16,-1-1 8 16,11 1 0-16,0 0-10 15,14-1 0-15,4 1-11 16,17 3 0-16</inkml:trace>
  <inkml:trace contextRef="#ctx0" brushRef="#br0" timeOffset="154267.5941">29767 8005 22 0,'-21'-28'11'0,"49"3"1"0,-17 19 3 0,7 6-12 15,3-7 0-15,4 4 0 16,10 0 0-16,7 0-5 15,11 0 1-15,-4-3-1 16,-10 3 1-16,7-4-8 16,-7 1 1-16</inkml:trace>
  <inkml:trace contextRef="#ctx0" brushRef="#br0" timeOffset="154436.7338">30053 7864 24 0,'-70'13'12'0,"13"34"-12"0,40-32 16 0,-5 11-16 16,-2 5 1 15,-12 22-6-31,8-6 1 16,3-3-1-16,8-6 1 16</inkml:trace>
  <inkml:trace contextRef="#ctx0" brushRef="#br0" timeOffset="154954.9211">29774 8212 13 0,'-3'0'6'0,"6"-3"4"16,-3 9 6-16,0 4-15 16,-3-1 1-16,-1 7 0 15,-3 0 1-15,0-1-4 16,-7 4 1-16,-7 3 1 16,3 3 1-16,-3-3-2 15,0 0 1-15,3 0-2 16,4-6 1-16,-3-4-1 15,13-2 1-15,1-7-2 0,6-3 1 16,8-10 0-16,10-8 0 16,0-1 0-16,0-10 1 15,11-8 0-15,-4-7 0 0,7 6 1 16,-3 7 1-16,-4 12 1 16,1 0 0-16,-5 7 0 15,-2 9 1-15,2 6 0 16,1 9 0-16,-7 4-2 15,-11 9 1-15,-4-3-2 0,-6 3 1 16,-4 3-1-16,-11 7 0 16,-3-1 0-16,3 1 0 31,-3-1-4-31,0 1 0 16,0-1-6-16,-1-5 1 0,5-11-2 15,6-2 0-15</inkml:trace>
  <inkml:trace contextRef="#ctx0" brushRef="#br0" timeOffset="155237.4099">29785 8363 19 0,'11'-6'9'0,"13"-4"-6"0,-17 10 14 16,4 0-17-16,7 3 1 16,-4 4-1-16,0-1 1 0,-4 3-3 15,-6 1 1-15,3 2-2 16,-14 1 0-16,3-1 0 15,-6 1 0-15,-4-4 1 16,-7 1 0-16,6-4 4 31,-2-3 0-31,3 0 4 16,0 0 0-16,3-3 1 16,7-3 0-16,4 0-2 15,4-3 0-15,3-1-3 0,7-2 1 16,7 0-8-16,8-4 1 15,2 1-6-15,22-1 1 0</inkml:trace>
  <inkml:trace contextRef="#ctx0" brushRef="#br0" timeOffset="155437.5563">30395 8008 37 0,'-38'0'18'0,"38"4"-21"15,0-1 33-15,10 6-29 16,1-6 0-16,6 4 0 16,5-1 1-16,2-6-2 15,1 0 0-15,10-6-4 16,0-1 0-16,1 1-7 16,-1 0 1-16</inkml:trace>
  <inkml:trace contextRef="#ctx0" brushRef="#br0" timeOffset="155618.6191">30766 7946 21 0,'-43'0'10'0,"5"12"1"0,27-2 9 16,-17 5-16-16,-4 4 0 15,0 6 0-15,-6 7 1 16,-5 2-7-16,-3-3 0 16,4 4 5-16,3-4 0 0,0-2-4 15,1-11 1-15,13 1-6 16,7-6 1-16,1-1-5 15,24-2 0-15</inkml:trace>
  <inkml:trace contextRef="#ctx0" brushRef="#br0" timeOffset="155783.871">30455 8115 23 0,'29'-22'11'0,"-22"28"-2"0,-7-2 15 31,0 5-22-31,-7 7 0 0,-1 2 0 16,-6 11 1-16,-3-1-4 15,-4-3 0-15,-1 3 0 16,1 0 1-16,4 1-7 16,-1-1 1-16,4-3-4 15,7-3 1-15</inkml:trace>
  <inkml:trace contextRef="#ctx0" brushRef="#br0" timeOffset="155948.9039">30438 8256 30 0,'17'-28'15'0,"12"15"-11"0,-22 10 27 16,3 3-30-16,1 0 0 16,3 0 1-16,4 3 0 15,-1 4-5-15,-3-1 0 16,4 3-4 0,-8 1 0-16,-2 2-4 15,-16 4 1-15</inkml:trace>
  <inkml:trace contextRef="#ctx0" brushRef="#br0" timeOffset="156205.8497">30328 8479 26 0,'-31'28'13'0,"20"3"-9"0,11-21 22 15,0-1-24-15,11 1 1 0,-1-1 1 16,4-3 1-16,7-3-6 16,4-9 1-16,0-3 4 15,0-4 0-15,-4-2 0 16,-4 2 0-16,4 0-1 15,-10 4 1-15,-4 0-1 16,-7-1 0 0,-3 1-1-16,-8 3 1 0,-7 2-3 15,1 4 1-15,3 0-5 16,0 4 1-16,3-1-9 16,0 0 1-16,18 9-4 15,-3-2 1-15</inkml:trace>
  <inkml:trace contextRef="#ctx0" brushRef="#br0" timeOffset="157206.5975">30925 8601 26 0,'-4'-3'13'0,"18"-28"-6"15,-7 18 18-15,4-6-22 16,6-6 1-16,5-6 1 16,-1-1 0-16,18-5-7 15,10-10 1-15,7-13 4 0,-10-3 0 16,4-2-2-16,-5 8 0 16,-6 10-1-16,-3 6 0 15,-12 13-1-15,-3 6 1 16,-6 10 0-16,-8 9 0 0,-4 15 0 15,-3 16 0-15,-3 16 0 16,-8 10 1-16,-7-4-1 16,-3 3 1-16,0 0-1 15,-7 4 1-15,0 2-6 16,-4-2 0-16,4-7-6 16,-4-9 0-1,14-4-2-15,-6-5 1 16</inkml:trace>
  <inkml:trace contextRef="#ctx0" brushRef="#br0" timeOffset="157352.542">31034 8545 18 0,'-11'-54'9'0,"11"17"4"16,0 27 15-16,0 1-23 0,0 0 0 15,11 2 2-15,-1-2 1 16,8 3-11-16,3-1 1 16,18 4 6-16,0 0 1 15,3 0-9-15,8-3 1 16,-5 2-10-16,8 4 1 0</inkml:trace>
  <inkml:trace contextRef="#ctx0" brushRef="#br0" timeOffset="157690.3097">31768 8049 38 0,'-50'-25'19'0,"22"72"-15"16,25-34 29-16,-5 9-29 31,-2 6 1-31,3 6 2 0,-4-2 1 16,8 2-10-16,-4 4 0 15,7 3 6-15,0 3 1 0,0 6-3 16,0-6 1-16,10 3 0 16,4-7 0-16,0-2 0 15,8-10 1-15,-1-6 0 16,-4-3 1-1,15-16-1-15,7-15 0 16,-4-10-2-16,1-10 1 16,9-5-1-16,5-14 0 0,-8-5-5 15,18-19 0-15,0-26-9 16,0 7 0-16,0 10-9 16,0-4 0-16</inkml:trace>
  <inkml:trace contextRef="#ctx0" brushRef="#br0" timeOffset="170909.095">22394 3458 17 0,'-17'-9'8'0,"-36"31"-1"0,39-6 9 15,-4 21-14 1,-7 17 0-16,1 5 3 16,-1-6 1-16,4 1-7 0,3-4 1 0,4-6 3 31,3 0 1-31,4-10-1 15,7-2 0-15,4-1-1 16,-1-6 0-16,8-6-7 16,3-7 1-16,4-5-5 0,21-10 0 15</inkml:trace>
  <inkml:trace contextRef="#ctx0" brushRef="#br0" timeOffset="171305.9804">22804 3650 19 0,'-8'12'9'0,"1"7"-2"16,4-16 7-16,-4 3-13 16,0 4 0-16,-7 2 1 0,0 1 1 15,-4 3-3-15,0-1 1 16,1-2 0-16,3 3 1 15,3-1-2-15,4 1 1 16,0-4-1-16,7 1 0 16,3 3-1-16,4-1 0 15,4-2 2-15,0-1 1 16,-1 1 0-16,1-1 0 0,-4 1 1 16,-4 0 1-16,-3-1-1 31,-3 1 0-31,-4-1-1 15,-4-2 1-15,-3 2-2 16,-4 4 1-16,4-7-1 0,0-2 1 0,0-1-6 16,0-6 0-16,7-6-7 15,0-1 1-15,14 1-1 16,4-3 0-16</inkml:trace>
  <inkml:trace contextRef="#ctx0" brushRef="#br0" timeOffset="171604.1165">22948 3932 24 0,'11'6'12'0,"13"-12"-14"0,-13 3 22 15,0-4-20-15,3-2 1 32,-4 0 0-32,1-1 0 15,-4-2-2-15,-7 2 1 16,-7-2 1-16,-7 9 0 0,-11 3 1 15,-10 0 0-15,-4 9 0 16,7 0 1-16,4 7 1 16,3 3 0-16,8 3-1 15,3-3 0-15,7 0-1 0,3 2 0 16,8-2 0-16,3-3 0 16,7-3-1-16,7-4 0 0,7-3-6 15,7-9 0-15,-3 3-6 16,14 0 1-16</inkml:trace>
  <inkml:trace contextRef="#ctx0" brushRef="#br0" timeOffset="171854.8719">23146 3995 20 0,'-18'15'10'16,"11"1"-4"-16,7-13 7 0,0 10-11 0,0-4 0 15,0-3 5-15,0-3 1 16,0-3-9-1,0-6 1-15,4-6 5 0,3-7 0 16,3-6-1-16,8 0 0 31,3-10-3-31,4-2 1 16,3 2-2-16,-3 4 0 0,-1 9-4 16,-3 3 0-16,-3 6-5 15,-4 13 0-15,-3 7-2 16,-1 2 0-16</inkml:trace>
  <inkml:trace contextRef="#ctx0" brushRef="#br0" timeOffset="172035.2265">23329 3944 24 0,'-10'26'12'0,"3"-5"-10"15,7-17 21-15,0 2-20 16,0-3 1-16,3 0 1 16,4-3 1-16,4-6-8 15,3 0 1-15,7-7 4 31,7 1 1-31,0-4-5 16,4 3 1-16,-4 1-8 0,-3-1 1 16,-4 7-3-16,-3 0 0 15</inkml:trace>
  <inkml:trace contextRef="#ctx0" brushRef="#br0" timeOffset="172322.3571">23615 3938 21 0,'3'10'10'0,"22"-4"-4"16,-18-9 14-1,0 3-17-15,0-3 0 0,4-4 0 16,3-2 1-16,0-1-5 16,0 1 0-16,0 3 3 15,-3 0 0-15,-4 2-1 16,-7-2 0-16,-4 3-1 16,-6 3 1-16,-4 3-1 15,-4 3 1-15,-3 4 0 16,0 2 1-16,3 1-1 15,1 3 1-15,6-4 0 16,4-2 1-16,3-1-1 16,4-3 0-16,7 0-1 0,4-2 1 15,0-4-3-15,3 0 1 16,0-4-7-16,3-2 0 0,5 0-5 16,2 3 1-16</inkml:trace>
  <inkml:trace contextRef="#ctx0" brushRef="#br0" timeOffset="172590.8516">23862 3926 16 0,'-18'3'8'0,"15"19"0"0,-1-16 4 0,1 7-12 16,-4 2 1-16,0 10 2 16,-1 0 0-16,1-3-2 15,4-3 0-15,-1-3 3 16,4-7 1-16,0-2 0 15,0-7 0-15,7-10-1 16,4-6 1-16,3 1-2 16,0-7 0-16,4 0-2 15,0-3 1-15,6 3-3 16,4 3 0 0,25 6-10-16,-3 4 0 15</inkml:trace>
  <inkml:trace contextRef="#ctx0" brushRef="#br0" timeOffset="173107.353">24335 3904 22 0,'-15'18'11'0,"8"17"-5"0,7-29 7 16,4 4-12-16,3-1 0 0,4-3 3 15,3-3 1-15,3-3-5 16,1-6 0-16,0-3 4 15,-4-1 0-15,0-2 0 16,-4-4 0-16,1 4-1 16,-7-1 0-16,-4-3 0 0,0 1 0 15,-4 2-1-15,-7-2 0 16,4 2-1-16,0 7 0 16,0-1-3-16,0 7 0 0,4 0-7 15,-1 4 0-15,8-4-3 16,-1 6 0-16</inkml:trace>
  <inkml:trace contextRef="#ctx0" brushRef="#br0" timeOffset="173456.5004">24634 3816 27 0,'-14'22'13'0,"-14"15"-8"0,25-30 21 16,3 2-24-16,0 1 0 15,7-4 1-15,3 0 0 0,8-3-4 16,7-3 0-16,-1-6 3 16,1 0 1-16,3-4-2 15,0-5 0-15,1-10-2 16,2-4 1-16,-2 1-2 0,-5-3 1 16,1 9-1-16,-7 3 1 31,-4 10 0-31,-7 12 1 15,-4 3 2-15,-6 13 1 16,-8 6 1-16,-6 0 0 0,-5 9 0 16,-2 7 1-16,-1 6-2 15,0 3 0-15,1 7-2 16,-1-4 1-16,0-6-9 16,8 3 0-16,6-9-7 15,11 0 1-15</inkml:trace>
  <inkml:trace contextRef="#ctx0" brushRef="#br0" timeOffset="174240.2926">25220 4123 24 0,'-46'41'12'0,"7"12"-9"0,29-37 11 0,-4 3-13 31,3 3 1-31,1 3 1 0,2-3 1 0,5-3-5 31,6-1 1-31,5-5 2 0,6-7 0 16,7-9 0-16,4-6 1 16,6-13-2-16,1-10 0 15,0-8 0-15,0-7 0 16,3-7-1-16,0-5 1 0,-3 5-1 16,0 1 0-16,-4 3-1 15,0 3 1-15,-7 9-1 16,-3 7 1-1,-4 6-1-15,-3 9 0 16,-4 7 0-16,0 9 0 0,-7 6 1 16,-4 10 0-16,-3-1 1 15,-7 10 0-15,-4 10 1 16,-3 6 0-16,0 6 0 16,-4 9 0-16,4 1-1 15,3-4 1-15,1-3-6 16,3-9 0-16,3-4-6 15,11-2 0-15</inkml:trace>
  <inkml:trace contextRef="#ctx0" brushRef="#br0" timeOffset="174508.3841">25485 4355 27 0,'-7'25'13'0,"24"-18"-10"0,-6-7 17 0,3-10-18 31,14-2 0-31,0-10 2 0,1 0 0 16,-1 0-5-16,-3-3 1 15,-8 0 2-15,-10 3 1 16,-7 3-1-16,-10 3 0 16,-4 7-2-16,-4 6 1 0,0 6-1 15,-3 3 1-15,3 3-3 16,1 4 0-16,3 0-6 15,3-1 0-15,8-3-3 16,3 1 1-16</inkml:trace>
  <inkml:trace contextRef="#ctx0" brushRef="#br0" timeOffset="174807.3153">25749 4155 21 0,'-17'15'10'0,"10"17"-8"0,7-23 15 0,0-3-17 15,0 1 1-15,7-1 0 16,3-3 1-16,4 3-3 31,-3-6 1-31,7 3 1 16,-4-3 0-16,0 3-1 16,-4 1 0-16,1 2 0 15,-8 0 1-15,4 4 1 16,-7 2 0-16,-3 1 1 0,3-1 0 15,-4-6 0-15,1 1 0 16,6-4 0-16,4 0 0 0,1-6-2 16,-1 0 1-16,0 0-7 15,3-7 0-15,-3 1-5 16,4 6 0-16</inkml:trace>
  <inkml:trace contextRef="#ctx0" brushRef="#br0" timeOffset="175092.1586">25912 4333 22 0,'-4'7'11'0,"8"-1"-5"0,-4-6 13 16,3 3-17-1,1-9 1-15,3-1 0 16,0-2 0-16,3 0-4 16,4-4 0-16,4-6 2 15,0 4 1-15,3-1-2 16,0 0 1-16,0 4-1 0,-3 2 0 15,-1 7 0-15,-2 0 0 16,-5 6 1-16,1 7 0 16,-4-4 0-16,-7 6 0 15,0 1 0-15,0 3 1 0,-4-4-3 16,1 1 1-16,3-1-8 31,0-6 0-31,-4 7-2 16,1-10 1-16</inkml:trace>
  <inkml:trace contextRef="#ctx0" brushRef="#br0" timeOffset="176494.3112">26582 3813 24 0,'-25'9'12'0,"-7"35"-5"0,22-35 13 31,-4 10-18-31,-4 9 1 16,-7 13 0-16,-6 13 0 0,-5 2-4 16,-2 7 0-16,-8 3 0 15,7-16 1-15,7-3-4 16,4-6 0-16,7-7-5 15,7-3 0-15</inkml:trace>
  <inkml:trace contextRef="#ctx0" brushRef="#br0" timeOffset="176777.8578">26430 4430 14 0,'-21'13'7'0,"24"0"1"0,1-7 6 0,0-3-12 16,3-3 1-16,3-3 0 15,4-7 1-15,7 4-5 16,-3-3 1-16,-4-1 4 16,0-2 0-16,-3-4-1 31,-4 4 0-31,0-1 0 16,-7 4 1-16,-7-1-2 0,-4 4 1 0,-3 3-2 15,0 3 1-15,0 6-1 16,3 4 0-16,4-4-5 15,0 0 1-15,0 3-4 16,7-2 0-16,0-1-4 16,11 0 1-16</inkml:trace>
  <inkml:trace contextRef="#ctx0" brushRef="#br0" timeOffset="177194.9113">26723 4299 25 0,'-18'6'12'0,"-10"7"-7"16,21-4 21-16,-4 4-25 15,1 5 1-15,-4-5 0 16,0-1 0-16,3 4-3 16,0 0 1-16,1-1 1 15,3-2 1-15,3-4-1 0,1 4 0 16,3-7 0-16,7-3 0 15,3-3 0-15,1-6 0 0,3-6-1 16,0 5 1-16,4-2-1 31,3-7 1-31,0 4-1 16,-7-4 0-16,0 3 0 16,-3 4 0-16,0 3 0 15,-8 0 1-15,4 2-1 0,-7 4 1 16,0 0 0-16,-7 7 0 15,4 2-1-15,-4-3 1 0,3 1 0 16,4-1 0-16,0 0-2 16,4 0 0-16,3 1-3 15,0-1 0-15,3-3-5 16,1 0 0-16,10 0-3 16,-3-6 1-16</inkml:trace>
  <inkml:trace contextRef="#ctx0" brushRef="#br0" timeOffset="177573.9117">26980 4362 22 0,'-10'12'11'0,"-15"23"-7"0,15-29 19 15,-1 0-21-15,-3 3 1 0,3 4 2 16,1 0 0-16,3 2-6 16,0-2 0-16,7-4 4 15,3-3 1-15,8-2-2 16,3-8 1-16,3-5-1 31,5-3 0-31,6-10-1 16,0-4 0-16,7-14-1 15,4-20 1-15,4-12-1 16,9 0 1-16,1 3-1 0,-3 12 0 0,-8 14 0 16,-7 5 1-16,-10 10 0 15,-7 12 0-15,-11 7 0 16,-11 5 0-16,-6 11 0 15,-8 8 1-15,-7 11-1 16,-3 14 1-16,0 10-1 16,-4 4 0-16,0-1-3 15,4 0 0-15,3-9-4 0,8-6 0 16,3-7-8-16,3-2 1 31</inkml:trace>
  <inkml:trace contextRef="#ctx0" brushRef="#br0" timeOffset="177846.3592">27358 4239 24 0,'14'-6'12'0,"18"-13"-9"0,-22 13 12 0,4-4-15 16,1 1 1-16,2 0 0 16,-6-4 0-16,-4 4-1 15,-11 6 0-15,-10 12 1 16,-7 3 0-16,-4 7 1 15,-10 3 1-15,3 6 0 16,4 1 1-16,3 2 0 31,4-6 1-31,7-6-1 16,4 0 1-16,3-4-3 16,3-2 1-16,4-4-3 0,14-5 0 15,7-1-5-15,7-6 0 16,1-4-7-16,2-2 0 15</inkml:trace>
  <inkml:trace contextRef="#ctx0" brushRef="#br0" timeOffset="178078.8985">27499 4368 27 0,'-25'22'13'0,"-6"3"-7"16,27-22 16-16,-7 3-20 15,1 0 1-15,-1 1 2 16,4-4 0-16,4 0-5 15,3-3 0-15,3-3 4 0,8-3 0 16,10-4-2-16,0-2 1 16,7-7-1-1,-3 3 0-15,0-3-2 16,-1 4 0-16,1-1-6 16,-4 7 0-16,1 2-6 15,-5-2 0-15</inkml:trace>
  <inkml:trace contextRef="#ctx0" brushRef="#br0" timeOffset="179168.3892">28078 4086 24 0,'-4'-10'12'0,"8"16"-5"0,-4-6 12 0,7 4-15 15,3-1 0-15,8 0 1 16,3-3 1-16,7-6-8 15,4-4 1-15,7 1 4 0,7-4 1 16,0-2-7-16,-1-1 1 16,-2-3-8-16,-4 0 0 15,-11 4-1-15,-14-1 1 16</inkml:trace>
  <inkml:trace contextRef="#ctx0" brushRef="#br0" timeOffset="179316.8277">28420 3857 20 0,'-28'12'10'0,"-15"4"-7"16,36-13 18-16,0 6-21 16,-3 7 0-16,-5 6 1 15,-2 6 0-15,-1 16-5 16,-3 6 0-16,0 4-3 0,-4 8 1 16</inkml:trace>
  <inkml:trace contextRef="#ctx0" brushRef="#br0" timeOffset="179734.3677">27926 4474 20 0,'-11'-12'10'0,"22"-7"-6"16,-4 16 15-1,7 0-18-15,11-4 1 0,-4-2-1 16,0 0 1-16,4-1-3 16,3 4 1-16,-3-3 1 15,-1 2 0-15,-2 1-1 16,-5 6 0-16,-6 3 0 15,-8 7 1 1,-6-1-1-16,-8 4 1 16,-3 2 1-16,-4 7 1 0,1 6 0 15,-1-6 0-15,1 0 1 16,2 3 0-16,5 0-1 16,10-9 1-16,0-3-2 15,10-7 1-15,5-3-1 16,2-6 0-16,4-3-1 0,8-4 1 15,2-2-2-15,-2-4 1 16,-1 4-1-16,-4-1 0 0,-2 4-2 16,-1 2 1-16,-4 4-1 15,-2 3 1-15,-5 3 0 16,1 4 1-16,-4 2-1 16,3 0 0-16,4 1-4 15,4-4 1-15,3-3-7 31,7-3 0-31</inkml:trace>
  <inkml:trace contextRef="#ctx0" brushRef="#br0" timeOffset="179933.8874">28833 4007 34 0,'-11'-6'17'0,"18"12"-9"0,-3-3 24 0,6 0-31 15,1-3 0-15,10 0 1 16,7-3 0-16,7 0-4 0,11-3 1 16,-7-4-3-16,-4 1 1 15,1 0-6 1,-8-4 0-16,-3 4-3 16,-4-1 0-16</inkml:trace>
  <inkml:trace contextRef="#ctx0" brushRef="#br0" timeOffset="180084.7085">29161 3800 23 0,'-43'10'11'0,"-13"46"-7"16,38-43 18-16,-10 5-20 0,0 14 0 0,-4 9 0 15,4 9 1-15,0 12-6 16,-1 4 1-16,5-3-2 16,-1-16 0-16,11-3-4 15,0-3 0-15</inkml:trace>
  <inkml:trace contextRef="#ctx0" brushRef="#br0" timeOffset="180352.1828">28878 4120 31 0,'-17'3'15'0,"-26"50"-18"15,29-40 28-15,-3 9-24 16,-4 3 0-16,-1-3 2 15,1 0 0 1,11 0-3-16,-1-6 1 16,4-4 1-16,3-2 1 15,4-1 0-15,11-6 0 16,7-3-1-16,6-6 0 0,5-4-2 16,16-2 0-16,5-1-5 15,-1-5 0-15,-3 2-7 16,-7 0 1-16</inkml:trace>
  <inkml:trace contextRef="#ctx0" brushRef="#br0" timeOffset="180683.6698">28744 4456 21 0,'-42'25'10'0,"21"9"-2"0,21-28 10 0,0 4-15 15,3-1 0-15,8-2 2 16,3-1 0-16,0-3-6 31,11-3 0-31,0-6 4 16,-1-1 1-16,-3-2-2 15,1 0 0-15,-8-1-2 0,-4 1 1 16,-6 2-1-16,-4 1 1 16,-7 0-1-16,-4 6 0 0,-6 0 0 15,6 0 1-15,4 3 0 16,0 0 0-16,3 0 0 15,4 0 0-15,4-3 0 16,3 4 1-16,0-4-3 16,11 0 1-16,-1 0-6 15,8 0 1 1,7 0-7-16,-8 3 1 0</inkml:trace>
  <inkml:trace contextRef="#ctx0" brushRef="#br0" timeOffset="180886.3459">28663 4760 36 0,'-28'9'18'0,"24"1"-12"0,8-7 30 0,3-6-32 15,11-4 1-15,10-5 2 16,7-4 0-16,8-3-10 16,13-3 1-16,4 3 6 15,7-2 0-15,0-1-7 16,0 0 1-16,-3 0-9 15,-5 3 0-15,5 0-4 16,-4 3 0-16</inkml:trace>
  <inkml:trace contextRef="#ctx0" brushRef="#br0" timeOffset="181152.1629">29739 3731 33 0,'21'-3'16'0,"8"53"-13"16,-15-34 24-16,0 3-25 16,-4 9 1-16,1 13 2 15,0 15 0-15,-15 16-6 16,-3 13 1-16,-11-7 4 15,-3-6 0-15,-14 4-1 0,-15 18 0 0,-9-3-6 16,2-10 1-16,4-12-11 31,0-6 0-31</inkml:trace>
  <inkml:trace contextRef="#ctx0" brushRef="#br0" timeOffset="308279.8448">24719 9978 27 0,'25'-16'13'0,"10"7"-3"0,-21 2 13 0,7-5-23 16,4-1 0-16,3-2-1 15,1-4 1-15,-5 0-4 16,1 0 0-16,0 0-5 16,-8 1 1-1</inkml:trace>
  <inkml:trace contextRef="#ctx0" brushRef="#br0" timeOffset="308455.3112">24952 9699 21 0,'-18'-3'10'0,"1"43"4"16,13-21 13-16,1 9-24 15,-4 13 0-15,0 3 0 16,-1 6 1-16,-2 3-6 16,3 7 1-16,0 6 3 15,0 6 0-15,0-6-3 16,0-3 0-16,0-10-5 16,3-12 1-16,0-7-6 15,4-9 1-15</inkml:trace>
  <inkml:trace contextRef="#ctx0" brushRef="#br0" timeOffset="308673.9822">24888 10138 35 0,'-14'-3'17'0,"-14"40"-16"0,18-21 28 16,-1 9-27-16,-3 3 1 0,-7 0 5 16,0 1 1-16,-1-4-10 15,5-3 1-15,6-4 5 16,4-2 1-16,7-10-2 15,11-12 0 1,3-10-3-16,3-12 0 16,8-6-5-16,10-10 0 15,8-6-6-15,3 3 1 16,10-4-6-16,-10 8 0 16</inkml:trace>
  <inkml:trace contextRef="#ctx0" brushRef="#br0" timeOffset="308962.8714">25192 9890 25 0,'-11'3'12'0,"4"0"1"15,7-3 14-15,0 0-25 16,7 3 0-16,4-3 1 16,3-3 0-16,7-9-5 15,0-7 1-15,0 0-2 0,4-3 1 16,0 0-4 0,0 3 1-16,-1-3-5 15,-3 0 1-15,-6 10 0 0,-5-1 0 0,-6 7 7 16,-8 3 0-16,-3 9 4 15,-7 7 0-15,0 12 5 16,-11 3 1-16,-10 7 0 16,0 2 0-16,-4-5-3 15,0-4 0-15,7 0-3 16,8-6 1-16,2 0-7 16,8-3 1-16,11-4-7 15,3 1 1-15</inkml:trace>
  <inkml:trace contextRef="#ctx0" brushRef="#br0" timeOffset="309223.8098">25301 9990 28 0,'7'0'14'0,"7"-19"-9"16,-7 16 20-16,4-3-25 0,3 0 0 15,0-4 0-15,7 4 1 16,1-3-4-16,-1 2 1 16,3 4-5-16,-6 3 1 15,-4 0-3-15,-7 3 1 16</inkml:trace>
  <inkml:trace contextRef="#ctx0" brushRef="#br0" timeOffset="309936.9993">25361 10044 21 0,'-42'37'10'0,"3"-15"-6"0,32-22 17 0,3 0-17 15,8 0 0-15,7-6 0 16,-1-7 1-16,8-2-7 16,6-1 0-16,1 0 1 15,0 4 0-15,0-1-4 16,-8 7 1-16,-3 0-4 15,-10 9 1-15,-8 6-1 16,-6 7 1-16,-8 6 5 16,0 0 1-16,-3 6 2 15,0 0 1 1,3-6 3-16,1 0 1 16,6-3 1-16,4-10 1 15,7-2-4-15,0-7 1 0,7-10-2 16,0 1 0-16,4-4-1 15,-4 1 0-15,0 2-2 16,-3 4 1-16,-4 6-1 0,-8 3 1 16,1 7-1-16,-3-1 0 15,-4 4-1-15,3 2 1 16,1-2 0-16,6-4 0 16,8-6-2-16,3-3 0 15,3-6-2-15,4-3 1 16,4-1 0-16,0 1 0 15,-1-4-1-15,1 1 0 16,0 2 3-16,-4 4 0 16,-4 0 2-16,1 6 0 0,-4 0 3 31,-7 3 0-31,0 0 1 16,-4 0 0-16,1 0-1 0,-1 0 1 15,4 1-2-15,0-4 1 16,0 3-5-16,0-3 1 0,0 0-4 15,4 3 0-15,-4 3-4 16,-4 4 0-16,-3 2-2 16,0 4 0-16,-3-1 1 15,-5 4 0-15,1 0 7 32,71-13 2-32,-128 13 4 15,61-6 0-15,3 2 2 0,0-5 1 16,3 2-1-16,0 1 1 15,4-4-5-15,0 1 0 32,0-1-2-32,4-3 1 0,0-2-2 15,3-4 0-15,3-7-5 16,4 1 0-16,0-10-1 16,4 4 1-16</inkml:trace>
  <inkml:trace contextRef="#ctx0" brushRef="#br0" timeOffset="310108.7974">25527 10213 25 0,'0'-6'12'0,"-18"21"-7"16,11-8 24-16,-3 2-27 0,-1 7 0 16,1-1 2-16,-1 1 1 15,-3 0-6-15,7 3 1 16,0-4 2-16,7 1 1 16,0-7-1-16,7 1 0 15,10-7-6-15,1-3 1 16,3 0-8-16,15-3 0 15</inkml:trace>
  <inkml:trace contextRef="#ctx0" brushRef="#br0" timeOffset="310440.0422">25774 9981 24 0,'14'-19'12'0,"39"3"-8"15,-39 10 11-15,4-3-15 16,6-4 1 0,26-21-3-1,-4 2 0-15,-8-2-4 16,-2 6 1-16,-8-1-2 0,-7 7 1 16</inkml:trace>
  <inkml:trace contextRef="#ctx0" brushRef="#br0" timeOffset="310567.5298">26042 9661 28 0,'-28'41'14'0,"7"34"-14"0,14-47 28 0,0 10-27 16,-4-4 0-16,0 7 0 15,-3 0 0-15,4 0-5 16,3-1 0-16,3-5-5 16,4-1 1-16</inkml:trace>
  <inkml:trace contextRef="#ctx0" brushRef="#br0" timeOffset="310789.3278">25996 10034 28 0,'-32'-6'14'0,"1"25"-7"0,24-13 20 0,0 0-25 16,0 4 0-16,-1-4 1 15,5 0 0-15,3 0-4 16,3 1 1-16,5-4 2 15,2-6 0-15,4 0-1 16,7-4 1-16,1-2-6 0,2 0 1 16,1-1-8-16,-4 4 0 0,-7 9-1 15,-7 3 1-15</inkml:trace>
  <inkml:trace contextRef="#ctx0" brushRef="#br0" timeOffset="311274.0766">25894 10291 26 0,'-14'25'13'0,"10"-28"-11"0,4 6 25 0,0-3-26 16,0 0 0-16,4 0 0 15,-1 0 1-15,4 0-3 16,0-3 1-16,4 0 1 16,0 0 1-16,3-3-2 15,3-7 1-15,5-3-1 16,-1-2 0-16,3 2-1 15,1 0 1-15,-4 4-1 16,-3 2 1-16,-4 1-1 16,-7 3 0-16,-3 9 1 15,-4 0 0-15,-4 3 0 16,1 4 0-16,-5-1 0 16,1 0 1-16,0 4-1 0,-3 0 1 0,-1-1 0 31,1 4 0-31,-1-7 0 15,4 1 1-15,0-4 0 16,3 0 0-16,1-3-1 16,3 0 1-16,0-3 0 15,7-3 0-15,3-3-1 16,5 0 0-16,-1-4 0 16,0 4 0-16,3 0-1 0,1-4 1 15,3 7-1-15,-3-3 1 16,0 6-1-16,-8 0 0 15,-3 6-4-15,-3 0 1 0,-8 7-5 16,-6 0 0-16,-1 2-4 16,-7 10 0-16</inkml:trace>
  <inkml:trace contextRef="#ctx0" brushRef="#br0" timeOffset="311455.9667">25915 10542 40 0,'-14'3'20'0,"7"0"-15"0,7-3 38 16,0 0-40-16,0 0 0 15,7-3 2-15,4 0 1 16,6-6-7-16,4 2 0 16,11-5 4-16,0-1 1 15,7 1-2-15,7 2 0 16,3 1-8-16,4 0 1 16,-4-7-12-1,1 10 1-15</inkml:trace>
  <inkml:trace contextRef="#ctx0" brushRef="#br0" timeOffset="312222.2825">26621 10138 23 0,'-18'-19'11'0,"22"16"-3"16,3-4 2-16,3 1-9 15,4-3 0-15,11-4 1 16,0 1 1-16,-1-4-3 16,-2 3 0-16,-5 4 3 15,-6-4 0-15,-8 4-1 16,-13 6 1-16,-8 3-1 16,-7 9 1-16,-3 10-1 15,-4 6 1-15,1 13 0 16,-1 12 0-16,4 0 0 0,6 0 1 31,5-3-1-31,6-9 1 16,4-10-1-16,7-3 0 15,11-9-2-15,3-10 1 16,7-12-2-16,7-6 1 0,15-10-6 16,2-10 1-16,5-2-8 15,3-4 0-15,-4 4-2 16,-6-1 1-16</inkml:trace>
  <inkml:trace contextRef="#ctx0" brushRef="#br0" timeOffset="312506.1418">27023 10018 24 0,'-14'16'12'0,"-11"37"-4"0,21-40 19 15,-6 3-24 1,-8 12 1-16,8-3 2 0,-1-6 1 0,0-3-9 16,8-7 1-16,3-9 4 15,7-9 1-15,4-7-2 16,3-3 1-16,10-6-2 31,1-3 0-31,3 3-1 16,1 3 0-16,-1 6-1 0,-4 7 1 15,-6 5-1-15,-4 11 1 16,-7 8 0-16,-10 7 0 16,-4 10 1-16,0 5 0 15,-4 1-3-15,0-4 0 0,4-5-4 16,0-7 0-16,4-4-7 15,3-5 0-15,3-7 0 16,8-9 0-16</inkml:trace>
  <inkml:trace contextRef="#ctx0" brushRef="#br0" timeOffset="312857.5835">27277 10122 28 0,'-14'9'14'0,"-7"23"-11"0,13-20 29 15,1 13-30-15,0 4 1 16,0 2 1-16,0-3 1 15,4-3-5-15,3-3 0 16,3-6 4-16,4-7 0 16,7-9-1-16,11-15 1 15,3-17-2-15,4-9 1 16,7-9-2-16,0-6 1 16,-1-26-2-1,1-18 1-15,-3 9-1 0,-5 10 1 16,-2 18-1-16,-5 13 0 0,-3 12 0 15,-6 16 0-15,-5 13 1 16,-3 15 0-16,-10 19 0 16,-1 22 0-16,-6 9 0 15,-5 10 0-15,-2 0-4 16,3 6 0-16,3 4-5 16,4 8 0-16,3-8-6 15,4-4 0-15,11-13-1 16,7-5 0-1</inkml:trace>
  <inkml:trace contextRef="#ctx0" brushRef="#br0" timeOffset="313292.1716">28060 10113 29 0,'0'0'14'0,"0"15"-10"16,3-8 27-16,1 5-29 16,0 4 1-16,3 3 0 15,0-4 1-15,0 1-5 16,0-4 1-16,3 1 3 15,1-10 0-15,3-15-1 16,7-1 0-16,4-6 0 16,0-3 0-16,-1-3-1 0,1-3 0 15,-7 9-1-15,-4 3 1 16,-4 7 0-16,-3 6 0 16,-3 9-1-16,-8 7 1 0,-3 6 0 15,0 6 1-15,-3 3-1 16,-4 3 0-16,10-3-1 15,-3 1 1-15,3-4-6 16,4-6 0-16,8-7-6 16,-1-6 0-16,7-2-4 0,3-4 1 15</inkml:trace>
  <inkml:trace contextRef="#ctx0" brushRef="#br0" timeOffset="313393.2848">28670 10012 40 0,'-10'-6'20'0,"-1"3"-23"0,8 6 37 16,-4 0-33-16,-1 3 0 15,-6 4-1-15</inkml:trace>
  <inkml:trace contextRef="#ctx0" brushRef="#br0">28586 10216 53 0,'0'0'26'0,"7"25"-24"0,-4-19 27 16,-3 1-28-16,-3 2 0 16,-4 7 0-16,-4-1 1 0,-3-5-3 15,-4 2 1-15,-3 1-2 16</inkml:trace>
  <inkml:trace contextRef="#ctx0" brushRef="#br0" timeOffset="313891.6604">28663 10109 29 0,'21'-3'14'0,"1"-3"-4"0,-15 6 17 0,0 0-25 16,3-3 0-16,1-3 1 16,3-4 0-16,0 1-4 15,-3-4 0-15,-1 1 3 16,-3 2 1-16,-7 1-3 0,-7 6 1 15,-3 3-1-15,-4 9 1 16,-8 7-1-16,1 3 1 16,0 6 0-16,3 3 1 0,-3 10 0 15,11-10 1-15,-1 0-1 32,4-3 1-32,3-9-1 15,4-4 0-15,4-5-1 16,7-11 1-16,3-2-7 15,7-9 0-15,4-4-8 16,3 0 0-16,-4 3-1 16,-2 1 0-16</inkml:trace>
  <inkml:trace contextRef="#ctx0" brushRef="#br0" timeOffset="314105.1469">28871 10144 26 0,'-7'9'13'0,"0"10"-4"0,7-13 22 0,-3 7-27 15,-4 3 1-15,-7-4 4 16,3 1 1-16,7-1-12 15,-3-5 1-15,0-4 7 16,4-6 1-16,6-10-3 16,8-3 0-16,3-6-3 15,7-3 1-15,11 0-2 16,10-3 1-16,1 6-4 16,-8 3 0-16,4 7-7 0,-8 5 1 15,-6 4-7-15,0 10 1 31</inkml:trace>
  <inkml:trace contextRef="#ctx0" brushRef="#br0" timeOffset="315177.008">28628 10047 11 0,'0'-3'5'0,"3"-4"11"0,-3 7-7 16,0 0-8-16,-3 3 1 15,-1 1 1-15,-6 2 1 0,-4 3-5 32,-4 4 1-32,-3 2 2 15,0 1 1-15,3 0-1 16,4 3 0-16,0-1-1 0,7-5 0 16,3-4 0-16,11 4 1 15,-3 3-1-15,17-1 1 0,-3 4 0 31,-1 3 1-31,1 3-1 16,-4-3 1-16,-3 3-1 0,-1 0 0 16,-3 0-2-16,-3-6 1 15,-4 3-6-15,-4-3 1 0,-3-6-6 16,-3 5 0-16</inkml:trace>
  <inkml:trace contextRef="#ctx0" brushRef="#br0" timeOffset="316210.0414">29566 9721 36 0,'4'-4'18'0,"-4"33"-21"16,0-17 30-16,-4 4-26 0,-6 12 0 15,-11 10 0-15,-4-7 0 16,7 0-2-16,-3 1 1 31,0-1 1-31,7-3 0 16,0-6-2-16,3-6 0 15,1-7 0-15,10-9 0 0,0-9 0 16,14-4 0-16,10-18-1 16,15-13 0-16,0-6 2 15,3-3 0-15,4 3 0 16,-7 9 1-16,-4 9 0 15,4 7 1-15,-7 10 0 16,-4 2 1-16,-3 13-1 0,-4 3 1 16,-7 13-1-16,-3 3 0 15,-1 6 0-15,-10 3 0 16,-10 10-4-16,-1 2 0 16,-3-2-7-16,-7 0 0 0,-8 3-3 15,-6-7 0-15</inkml:trace>
  <inkml:trace contextRef="#ctx0" brushRef="#br0" timeOffset="316373.2022">29580 9953 28 0,'11'-3'14'0,"17"3"-16"0,-10 3 23 15,3-3-21-15,0 3 0 0,0 3-2 16,-3-3 0-16,3 3-3 15,0 4 1-15,-10 2-4 16,-4 4 1-16</inkml:trace>
  <inkml:trace contextRef="#ctx0" brushRef="#br0" timeOffset="316544.6896">29626 10128 29 0,'-21'-9'14'0,"11"-10"-12"15,10 13 27-15,0-1-28 0,7-2 0 16,0 0 0-16,14-1 1 15,-4 1-3-15,5-1 1 16,-1 1-1-16,3 3 1 31,8 6-10-15,-7 9 1-16</inkml:trace>
  <inkml:trace contextRef="#ctx0" brushRef="#br0" timeOffset="317096.9483">29506 10291 40 0,'-67'7'20'0,"64"-1"-22"0,3-6 31 16,0 0-29-16,14-6 1 15,14-7 0-15,0 0 0 16,4-5-2-16,7-1 1 16,-7 0-1-16,3 7 0 15,-10-1-5-15,6 4 1 16,-13 2-5-16,3 4 0 0,-10 3 0 15,-4 3 0-15,-7 7 5 16,-4-1 0-16,1 4 6 16,-8 5 0-16,-10 8 6 0,3 2 1 15,-6 3-1-15,-1 0 1 16,0 1-4-16,1-1 0 16,2 1-2-1,1-7 0-15,11-7-3 16,3-2 0-16,7-6-1 15,7-4 1-15,14-6-1 16,7-6 0-16,4-7 0 16,-4-3 1-16,0-2 0 0,0-1 1 15,-3 0 1-15,-7 3 1 16,-8 7 0-16,-10 9 1 16,-7 3 0-16,-7 9 1 0,-14 7 1 15,-11 3 0-15,-7 3 1 16,4 0 0-16,0 0-1 15,10 1 1-15,7-4-2 16,4-4 1-16,7 1-2 31,7-3 0-31,21-7-2 0,7-2 0 16,14-11-1-16,11-5 1 16,4-7-6-16,10 1 0 15,3-7-8-15,18 0 1 16,4-13-3-16,14-12 0 15</inkml:trace>
  <inkml:trace contextRef="#ctx0" brushRef="#br0" timeOffset="317294.1901">30247 9840 57 0,'-46'3'28'0,"22"9"-42"0,31-8 58 0,-4 2-44 15,15 0 0-15,-1-3 0 16,5 0 1-16,6-3-3 16,4 0 1-16,6-6-6 15,1 0 0-15,4 0-7 16,-1 6 0-16</inkml:trace>
  <inkml:trace contextRef="#ctx0" brushRef="#br0" timeOffset="317462.0346">30455 9902 41 0,'-38'26'20'0,"-12"2"-21"16,40-22 31-16,-5 0-30 0,-2 7 1 0,-11 3-1 15,3 2 1-15,-10 4-2 16,6 0 0-16,-2 0-4 16,13-6 0-16,4 3-6 15,7 6 0-15</inkml:trace>
  <inkml:trace contextRef="#ctx0" brushRef="#br0" timeOffset="317643.3731">30335 10044 38 0,'-3'6'19'0,"-18"19"-19"0,14-16 31 16,0 10-30-16,-4 9 0 16,-7 4 0-16,-3 5 1 15,7 1-3-15,-4 0 1 16,1 2-1-16,3-2 1 0,3-3-7 15,4-4 1-15,4-6-6 16,6-12 1-16</inkml:trace>
  <inkml:trace contextRef="#ctx0" brushRef="#br0" timeOffset="317812.2316">30286 10266 23 0,'11'-72'11'0,"6"38"7"0,-10 24 14 0,0 4-26 15,0 0 0-15,11-1 3 16,-4-2 0-16,4 3-13 15,3 3 1-15,4 3 7 16,-1 0 1-16,5 0-8 16,-1 3 0-16,0 3-9 15,-7 7 0-15,-7 12-2 16,-14 3 0 0</inkml:trace>
  <inkml:trace contextRef="#ctx0" brushRef="#br0" timeOffset="318180.2041">30074 10564 39 0,'-84'-3'19'0,"62"16"-19"0,12-10 35 0,10 0-35 16,0 0 1-16,0 0 3 0,10-3 0 16,8-3-4-1,3-3 0-15,18-1 2 0,3-2 1 16,-3-4-1-16,0-2 1 15,3-1-3-15,-6 4 1 0,-8 2-1 16,-3 4 0-16,-8 3 0 31,-6 3 1-31,-11 6 0 16,-4 3 1-16,-3 4 0 16,-3-4 1-16,-8 4 1 15,7-1 0-15,-6-2 0 0,-4-1 0 16,10 1-1-16,0-1 1 15,1-3-2-15,6 1 1 16,4-4-2-16,7 0 0 16,0-3-5-16,11 0 1 0,-4 0-11 15,14 3 1-15,1 3-6 16,-5 1 1-16</inkml:trace>
  <inkml:trace contextRef="#ctx0" brushRef="#br0" timeOffset="318900.8293">30709 10022 35 0,'-3'-10'17'0,"38"7"-12"0,-21 0 18 15,11-3-23-15,0 3 1 16,3 3 0-16,11-7 0 0,-1-5-2 15,1-4 1-15,11 4-4 16,-1-4 0-16,4 0-6 16,0 4 0-16</inkml:trace>
  <inkml:trace contextRef="#ctx0" brushRef="#br0" timeOffset="319069.6215">31171 9783 31 0,'-88'29'15'0,"25"46"-14"0,42-53 23 0,-15 0-24 16,5 9 0-16,-8 4-4 15,0-1 1-15,7 10-1 16,-7 0 0-16,11-3-5 16,3-1 1-16</inkml:trace>
  <inkml:trace contextRef="#ctx0" brushRef="#br0" timeOffset="319469.0242">30794 10197 27 0,'-11'7'13'0,"-10"55"-8"0,14-37 24 0,-7 10-28 16,-7 12 1-16,-7-3 0 16,-4 6 1-16,4-3-4 15,3-3 1-15,0-3 1 16,8-7 1-16,3-3-1 15,3-9 1-15,4-6-2 16,7-13 1-16,7-9 0 31,14-13 0-31,4-9-1 16,14-13 1-16,-1-15-1 16,12-16 1-16,-8-1-1 15,8 11 0-15,-12 8-1 0,8 11 1 0,-10 11 0 16,-8 10 0-16,7 10 0 15,-14 5 1-15,-7 14 1 16,4 8 1-16,-11 14-1 0,-3 11 1 16,-4 7-1-16,-11 4 1 31,-7-1-1-31,-3 3 0 16,-7 0-4-16,3 1 1 15,1-1-7-15,2-6 1 0,-6 6-7 16,-4-6 1-16</inkml:trace>
  <inkml:trace contextRef="#ctx0" brushRef="#br0" timeOffset="319752.568">30790 10577 34 0,'11'-10'17'0,"42"7"-18"0,-32 3 24 16,-3 0-23-16,3 0 0 15,4 0-1-15,-11 3 1 16,3 0 0-16,-13 4 1 16,-8 5-1-16,-13 1 0 0,6 2 1 15,-6 1 1-15,2-3 1 16,-2-1 0-16,10-2-1 31,0-4 0-31,3-3 1 16,8-6 0-16,10-3-4 15,7-7 0-15,7-3-6 0,14-2 1 16,8-4-5-16,10-3 0 0</inkml:trace>
  <inkml:trace contextRef="#ctx0" brushRef="#br0" timeOffset="319952.7343">31736 10012 44 0,'-28'0'22'0,"-1"10"-28"0,26-7 41 0,-4 0-35 0,7 0 1 16,-4 3-1-16,8 1 1 16,6-1-1-16,1 0 0 15,10 0-4-15,4 1 1 0,-4-1-7 32,-7 0 0-32,-7 4-2 15,-7 2 1-15</inkml:trace>
  <inkml:trace contextRef="#ctx0" brushRef="#br0" timeOffset="320231.4118">31422 10373 35 0,'-49'34'17'0,"-1"-34"-16"0,40 0 33 15,-1 0-33-15,0-3 1 16,11-3 0-16,11-7 0 16,7-5-3-16,3-4 1 15,11 0 1-15,6-3 1 16,12-1-2-16,10 1 1 15,7 3-1-15,-4 7 1 16,-3 5-1-16,-3 4 0 16,-15 0 0-16,-3 6 0 0,-7 3 1 0,-4 3 0 15,-11 10 0-15,-6 0 0 16,-7 6 0-16,-4 3 1 16,-4 0-4-16,-14 3 1 15,-6 0-6-15,-5 4 0 31,-6-1-6-31,-7 7 0 0</inkml:trace>
  <inkml:trace contextRef="#ctx0" brushRef="#br0" timeOffset="320470.1504">31298 10677 42 0,'-17'-9'21'0,"27"-10"-24"0,8 13 36 0,-4-1-32 15,4-2 0-15,3-1 0 16,7 1 1-16,0 0-3 16,4-1 1-16,7 1 0 31,-7 3 1-31,7-1-6 16,3 1 1-16,-3 3-8 15,-11 0 1-15,-7 3-2 0,0-7 1 16</inkml:trace>
  <inkml:trace contextRef="#ctx0" brushRef="#br0" timeOffset="320820.9955">31478 10574 30 0,'-38'31'15'0,"9"19"-16"16,26-37 29-16,-4 2-28 16,7 7 1-16,0 6 1 15,0-2 0-15,10-5-2 16,1-5 0-16,0-3 1 15,13-10 1-15,1 0-1 16,3-6 1-16,-7-7-4 16,8-5 1-16,-8-4-5 15,-4 0 1-15,-6-3-2 16,-1-3 1-16,1 6 1 16,-11 4 0-16,0 2 4 15,0 4 1-15,-3 2 5 0,-5 4 0 0,5 3 2 31,-4 3 0-31,0 7-1 16,-4 2 0-16,-3 4-2 0,-3 6 0 16,-5 9-1-16,-6 4 1 15,7 6-2-15,-7-1 1 16,10 1-7-16,-7-3 0 16,4-1-8-16,4 4 0 0</inkml:trace>
  <inkml:trace contextRef="#ctx0" brushRef="#br0" timeOffset="321371.4245">32389 10106 22 0,'0'-6'11'0,"7"28"-3"16,-7-13 7-16,0 7-12 0,0 3 1 0,0 3 0 16,0 3 1-16,0-3-7 15,0 0 0-15,0-10 5 16,0 1 0-16,0-4-3 31,10-9 0-31,1-6-3 16,-1-7 0-16,8-5-1 15,14-7 0-15,-4-4 0 0,0 1 0 16,-3 3 0-16,3 6 1 0,-7 4 4 16,-10 8 0-16,-4 7 2 15,-7 7 1-15,-7 2 0 16,-4 16 1-16,-10 6-1 16,0 7 1-16,-7 6-2 15,-11 6 0-15,-3 0-6 16,3-3 0-16,-11 0-6 0,12-3 1 15,-5-3-2-15,15-3 1 16</inkml:trace>
  <inkml:trace contextRef="#ctx0" brushRef="#br0" timeOffset="321685.1587">32187 10558 25 0,'-10'-10'12'0,"20"14"-15"0,1-11 24 0,0 4-21 15,6 0 0-15,4 0 0 16,8 3 1-16,-8-6-1 16,0 6 0-16,-3 0 0 31,3 3 0-31,-11 0 0 16,-3 0 1-16,-14 3 0 0,4-3 1 0,-15 4 0 15,-10-1 1-15,3 0 0 16,-3 1 0-16,0-1 0 15,10 0 0-15,-3 0-3 16,10-3 0-16,1 1-4 16,6-1 1-1,4-3-7-15,11-7 0 16,14 1 0-16,10-3 0 16</inkml:trace>
  <inkml:trace contextRef="#ctx0" brushRef="#br0" timeOffset="321855.1442">32844 10213 25 0,'17'-44'12'0,"19"35"-14"0,-29 5 26 0,3 1-25 15,1 3 1-15,6 0 0 16,-6 0 1-16,10 0-1 16,-10 3 0-16,-1 1-4 15,-3-1 1-15,-3 3-4 16,3 3 0-1</inkml:trace>
  <inkml:trace contextRef="#ctx0" brushRef="#br0" timeOffset="322654.7562">32794 10232 29 0,'-49'19'14'0,"21"31"-13"0,17-38 24 0,-3 7-25 31,-4 6 1-31,1 7-1 0,6-7 1 15,-10 3-3-15,10-6 0 16,-6-3-2-16,6-4 1 0,1 1-1 16,6-7 1-16,-3 1-1 15,0-4 0-15,3 0 3 16,-3-3 1-16,-3 1 4 16,6-4 0-16,-6 3 1 15,-1 0 1-15,4 0 0 16,0 0 0-16,-4 0-1 0,11 0 0 15,-3 1-2-15,3-1 0 16,3-3-2-16,8 0 0 16,7 0-1-1,-1 0 1-15,-3-3-1 16,4 3 0-16,0 0-2 16,-8 0 1-16,-6 3-2 15,-8 0 1-15,-6 3-1 16,-8 3 1-16,0 4 0 15,-3 0 0-15,-7-1 2 16,7 1 0-16,-11-4 0 16,14 0 1-16,4 1-1 0,-3-4 1 15,10 0-1-15,7-2 1 16,7-1 0-16,3 0 0 0,1-3-1 16,10 0 0-16,-3-3-1 15,13 0 0-15,-2-1 0 16,-1 1 0-16,-7 0 0 15,0 0 0-15,-3 3 0 16,-15 0 1-16,-3 6 1 31,-14 1 0-31,-7 8 0 0,-4 7 1 16,-10 0 0-16,0 3 1 16,-4 0-1-16,4-6 0 15,6 0-1-15,1 3 0 16,18-3 0-16,-1-4 0 0,4-5-1 15,18-4 1-15,3-3-1 16,10-6 0-16,5-3 0 16,2-4 0-16,-2-2-1 15,13-4 1-15,-14 0-2 16,0 4 1-16,-6 3-1 16,-1-7 1-16,-11 13 1 0,-3 3 0 15,-7 3 0-15,-7 6 1 16,7-2-1-16,-3 5 1 0,-4-3 0 15,7 1 0 1,17 6-12 0,1 2 0-16</inkml:trace>
  <inkml:trace contextRef="#ctx0" brushRef="#br0" timeOffset="323471.9404">33232 10473 34 0,'-22'-28'17'0,"33"9"-15"16,-7 19 21-16,3-6-22 16,3 6 0-16,8 6 0 15,-8-3 1-15,22-3-2 16,7-3 0-16,0 3 0 15,0-9 0-15,-8 2-4 0,1-2 0 16,-4 0-4-16,4-1 0 31,-11-5-2-31,4-1 0 0,-11-3 1 32,106 25 9-32,-233-24 1 15,106 11 0-15,4 14 5 0,-8 5 1 16,-7 13 2-16,-10 10 1 15,-4 2-5-15,-6 4 1 0,-5 6-3 32,4 3 0-32,1 4-2 15,6-4 1-15,-3 3-3 16,10-9 1-16,-3-3-4 16,10-10 0-16,7-3-5 15,-3-12 0-15,0-7-1 16,11-5 0-16</inkml:trace>
  <inkml:trace contextRef="#ctx0" brushRef="#br0" timeOffset="323644.4481">33143 10655 39 0,'-17'-3'19'0,"13"6"-22"0,4-3 41 0,0 3-35 16,0 3 1-16,0 4-1 16,0-1 1-16,11-2-6 15,-4 2 1-15,4 0 3 16,3-5 1-16,3 8-6 15,1-9 0-15,3 0-6 16,-7 0 0-16,4 1-4 16,10-4 0-16</inkml:trace>
  <inkml:trace contextRef="#ctx0" brushRef="#br0" timeOffset="323828.9772">33105 10335 39 0,'-43'-19'19'0,"43"10"-21"0,0 9 34 0,0 3-32 16,0 3 0-16,0 7 1 15,0 3 0-15,0 6-6 32,4 6 0-32,3-3-6 15,-7 9 1-15</inkml:trace>
  <inkml:trace contextRef="#ctx0" brushRef="#br0" timeOffset="324351.7928">32953 10633 33 0,'-39'-12'16'0,"29"5"-15"0,10 7 23 0,7 0-23 16,-4 3 0-16,8 1 1 15,-1-1 1-15,8 9-4 16,-7 1 1-1,10 2 1-15,-11 1 0 16,-3 3 0-16,4 0 1 0,-11 3-1 16,0 0 1-16,-11 0-1 15,-6-4 1-15,-4 1-1 16,-1-6 0-16,1-4 0 16,4 1 0-16,-1-1-1 15,7-6 0-15,1 0 0 16,10 4 1-16,7-1-1 15,7 0 0-15,4 4 0 16,10-4 0-16,-7 3-1 16,11 4 1-16,-11-4 0 15,4 4 0-15,-11-4 1 16,3 4 1-16,-13-4 0 16,-8 7 0-16,-3-1 0 15,-7 4 1-15,-14-3 0 0,-11-4 1 16,-10 1-1-16,6 0 0 15,-2-1 0-15,9-3 1 16,1 1-2-16,14-4 1 16,0 0-1-16,14 1 1 15,7-1-1-15,10-3 1 0,29 0-1 16,17-3 1-16,8-3-1 16,6 0 1-16,19 3-2 15,-1 0 1-15,11 0-6 16,-8 0 1-16,-2 3-15 15,-12 3 0-15,294 26 36 16</inkml:trace>
  <inkml:trace contextRef="#ctx0" brushRef="#br0" timeOffset="326931.7033">26448 10793 34 0,'-4'3'17'0,"-3"13"-11"15,7-10 18-15,0 4-22 16,4 2 0-16,-1 1 1 0,1-4 1 15,6 0-5-15,-3-2 0 16,4-4 1-16,3-6 1 16,4 0-5-16,3-4 1 15,4 1-5-15,3-3 0 0,0-1-4 16,4 1 1-16</inkml:trace>
  <inkml:trace contextRef="#ctx0" brushRef="#br0" timeOffset="327088.0832">26832 10790 27 0,'-10'16'13'0,"-15"-23"-9"16,11 10 22-16,-4 4-25 16,1-1 0-16,-1 0 0 15,0-3 1-15,1 4-5 16,-1-4 1-16,4-9-3 16,3-1 1-16,1-2-6 15,3-10 1-15</inkml:trace>
  <inkml:trace contextRef="#ctx0" brushRef="#br0" timeOffset="328031.2571">26642 10621 14 0,'7'-13'7'0,"0"13"4"0,-4 3 6 0,-3 3-15 15,-3 10 1-15,-4 6 2 0,0 13 0 16,-4 12-6-16,1 3 0 16,-1 3 3-16,0 0 1 15,1-9-3-15,-1-3 0 16,4-6-3-16,0-4 0 15,0-6-2-15,4-6 1 16,-1-7-3 0,1-5 1-16,-1-7 1 15,0 0 0-15,4-7 2 0,0-2 0 16,0-7 3-16,4 4 1 16,0-1 2-16,-1 4 1 15,1-1 1-15,-4 4 1 0,-4 3 0 16,1 3 1-16,-1 3-1 15,-3 0 1-15,0 0-3 16,3 4 1-16,1-1-2 16,3 0 1-16,0-3-3 15,3 0 1-15,4-3-2 16,4 0 1-16,3-3-1 0,0 0 0 16,0 0 0-16,0 3 1 31,1 0-2-31,-1 0 1 15,-7 0 0-15,0 0 0 16,-4 0 0-16,-3 6 0 16,-3 1 0-16,-4 2 1 0,-4 0-1 15,-3-2 1-15,3 2-1 16,1-3 1-16,-1 1 0 16,4-4 0-16,0 0-1 15,4 0 1-15,3 0-1 0,0-3 1 16,0 0-1-16,7-3 1 15,3 0-2-15,1 0 1 16,3-4-3-16,4 7 1 0,3-6-3 16,3 6 0-16,-6 3-1 15,-11-3 1-15,-7 3 0 16,-3 4 0-16,-4 2 3 16,-8 7 0-16,-2 3 5 31,-4 3 0-31,0 0 1 0,3 0 1 0,0-4 1 31,4 4 1-31,4-3-1 0,2-6 0 16,5-1-3-16,3-9 1 15,7 0-2-15,4-6 1 0,3-3-2 16,3-3 0-16,1-4-3 16,0 1 0-16,3-4-4 15,3 0 1-15,-2 1-2 16,-8-1 0-16,0 3 0 15,-11 1 0-15,4 2 3 16,-10 4 1-16,-4 6 5 0,0 6 0 16,-4 1 2-16,4 2 1 15,-3 4 0-15,-1-1 0 16,4 1 0-16,0 2 1 16,0 1-3-1,3 0 1-15,4 2-2 16,4-2 1-16,3 3-2 15,3-13 1-15,12-3-4 16,-1-6 0-16,7-3-6 16,7-10 1-16,4 1-7 15,0-1 1-15</inkml:trace>
  <inkml:trace contextRef="#ctx0" brushRef="#br0" timeOffset="328608.3697">27065 10815 28 0,'-14'-9'14'0,"14"2"-9"16,0 7 18-16,7-3-22 16,4-3 0-16,3-4 1 15,3 4 1-15,1 0-4 0,3-3 1 16,0 2 0-16,4 1 1 16,3 0-4-16,-3-1 0 15,-4 1-7-15,-3 6 1 31</inkml:trace>
  <inkml:trace contextRef="#ctx0" brushRef="#br0" timeOffset="329066.5082">27150 10834 24 0,'-21'25'12'0,"3"-6"-14"15,14-10 16-15,1 4-15 16,-4-1 0-16,0 4-1 15,0 0 0-15,0 2 2 16,0 4 1-16,3-3-3 16,-3 3 1-16,4-6 1 15,-1-1 0-15,0 4 1 16,1 0 1-16,-1-3 0 0,1 3 0 16,-1-4 2-16,1-2 0 15,-1-1 0-15,1-2 1 31,3-7-1-31,0-3 0 0,7-6-1 16,3-1 1-16,1-2-2 16,3 0 1-16,0-1-1 15,0 4 0-15,0 0-1 16,-3 2 0-16,-4 4 1 16,-3 7 1-16,-4 5 0 15,-4 1 1 1,-3 6-1-16,0-1 1 15,0 1-1-15,0 0 0 16,3-3-1-16,1-4 0 0,3-2-2 16,3-4 0-16,4-6-4 15,8-3 0-15,2-3-5 16,4-7 0-16,15-6-6 16,6 0 0-16</inkml:trace>
  <inkml:trace contextRef="#ctx0" brushRef="#br0" timeOffset="329300.1437">27679 10705 35 0,'-11'-6'17'0,"15"12"-15"0,-4-3 26 0,-4 1-28 16,-3 8 1-16,-3 13-1 15,-4 0 1-15,-8 7-1 32,-2 2 0-32,-12 7-1 15,1-7 1-15,0 1-6 0,0-4 1 0,10-9-6 16,7 3 1-16</inkml:trace>
  <inkml:trace contextRef="#ctx0" brushRef="#br0" timeOffset="329483.91">27534 10997 40 0,'0'6'20'0,"-10"41"-22"0,10-37 37 0,-7 2-34 15,-4 4 0-15,-3 6 0 16,0 3 1-16,0 0-3 16,-4 3 0-16,4 7-2 15,3-10 1-15,4 0-7 16,4-6 0-16,6 9-3 15,8-9 0-15</inkml:trace>
  <inkml:trace contextRef="#ctx0" brushRef="#br0" timeOffset="329717.0446">27757 10837 40 0,'-11'-19'20'0,"11"25"-24"0,0-6 38 16,0 4-33-16,0 8 0 16,-4 13 0-16,-3 7 1 15,0 5-3-15,-3 1 1 16,-4-1-1-16,0 7 0 16,-1-3-5-16,5 3 0 15,-4-3-6-15,3 3 0 16</inkml:trace>
  <inkml:trace contextRef="#ctx0" brushRef="#br0" timeOffset="329879.8394">27601 11401 30 0,'-3'0'15'0,"3"-6"-6"0,3 0 23 0,-3 6-31 16,7-10 0-16,0-5 1 16,4-4 0-16,3 0-4 15,7-6 1-15,4 0-3 16,0 0 0-16,6-3-6 15,1 3 0-15,3-1-2 0,-3-2 1 16</inkml:trace>
  <inkml:trace contextRef="#ctx0" brushRef="#br0" timeOffset="330039.7233">27979 10947 34 0,'-7'6'17'0,"-18"16"-16"0,18-16 36 0,0 10-33 16,-4 3 1-16,1 3 1 15,-1-7 0-15,1 7-8 16,3-3 0-16,0 0 3 15,7 0 0-15,10-4-5 16,1-2 0-16,3-7-6 16,10-6 0-16,5-3-4 15,-1 0 0-15</inkml:trace>
  <inkml:trace contextRef="#ctx0" brushRef="#br0" timeOffset="330218.5301">28265 10865 43 0,'0'-3'21'0,"-22"47"-26"0,15-35 40 0,-7 10-35 16,-3 6 1-16,-5 3 0 0,-6 7 0 15,0-4-2-15,-11 4 1 16,-3-1-3-16,0 1 1 16,3-7-6-16,3-3 0 15,15-6-4-15,11-3 0 16</inkml:trace>
  <inkml:trace contextRef="#ctx0" brushRef="#br0" timeOffset="330368.4022">28046 11185 34 0,'10'-3'17'0,"-6"3"-14"16,-4 0 29-16,3 3-30 0,1 3 1 0,0 1 0 16,-1 2 0-16,4 4-7 15,-3-4 1-15,3 7-3 16,-4-1 0-16,4 1-6 15,4 6 0-15</inkml:trace>
  <inkml:trace contextRef="#ctx0" brushRef="#br0" timeOffset="330980.0241">28480 11376 38 0,'-28'3'19'0,"-1"10"-20"15,19-13 33-15,-4 3-30 0,-4-3 1 16,0 0 2-16,4-6 0 16,0 0-6-16,4-10 1 15,-1-6 3-15,7 0 1 16,4-6-3-16,7-4 1 0,8 4-2 16,9 0 1-16,1 6-2 15,7 3 1-15,-1 7-1 16,8 2 0-16,-10 4 1 15,-5 3 0-15,-6 9 0 16,3 4 1-16,-7 5 0 0,-7 7 0 16,-3 6 0-16,-1-6 1 15,-10 16-2-15,0-7 1 16,0 1-5-16,0-10 1 16,3-4-6-16,4-5 1 15,8-13-7-15,6 3 0 16</inkml:trace>
  <inkml:trace contextRef="#ctx0" brushRef="#br0" timeOffset="331417.369">28981 10981 28 0,'3'-15'14'0,"33"-1"-8"15,-22 16 19-15,0 3-24 0,0 6 0 16,11 1 3-16,-11 2 0 15,7 1-4-15,-7-1 1 16,-3 1 4-16,-4-1 0 16,-4 1-1-16,-3-4 1 15,-7 4-2-15,-7 0 1 16,-4-1-2-16,-3-3 1 16,-4 1-2-16,4 2 1 15,-3 1-1-15,-1 0 0 16,4 2 0-16,7 1 1 15,-1 0-2-15,5 9 1 16,6 3 0-16,-3 9 0 0,4 11 0 16,3-1 0-16,0 0 0 15,-4 0 0-15,1-10 1 16,-1-2 1-16,-3-7 0 16,0-3 0-16,-3 0 0 15,-1-9 1-15,4-7-1 0,-4-2 0 16,-3-7-2-16,-3 0 1 15,6-10-3-15,-3-6 0 16,0-9-7-16,0 0 1 16,0 0-11-16,3 13 0 15,4 5-2 1,3-2 1-16</inkml:trace>
  <inkml:trace contextRef="#ctx0" brushRef="#br0" timeOffset="342814.8489">20510 13640 38 0,'-7'-18'19'0,"22"-1"-4"0,-8 16 20 16,3 3-32-16,4 3 0 15,0 0 1-15,4 0 1 16,10 3-6-16,4-3 0 0,3 4 3 16,1-4 1-16,-5-3-7 15,5 3 1-15,-5 6-9 16,-6 1 1-16,-18 15-5 16,-10 9 1-1</inkml:trace>
  <inkml:trace contextRef="#ctx0" brushRef="#br0" timeOffset="343099.2761">20384 14095 45 0,'-25'25'22'0,"14"-25"-20"0,11-6 40 0,4 0-40 16,-1-4 0-16,4-2 1 0,7-10 0 16,8-7-4-16,9-2 0 15,12-7 3-15,13-2 0 16,11 2-1-16,7 0 0 15,-10 7-1-15,-1 6 1 16,-6 3-1-16,-4 6 1 16,-8 4-1-16,-9 12 0 15,-8 3 0 1,-7 10 0-16,-7 2-2 16,-10 4 0-16,-8 6-4 0,-6 3 0 15,-8 7-7-15,-3 2 1 16,-18 10-4-16,-10 7 0 15</inkml:trace>
  <inkml:trace contextRef="#ctx0" brushRef="#br0" timeOffset="343294.3249">20426 14387 38 0,'-7'6'19'0,"21"3"-16"0,-4-9 34 0,1-3-32 15,7-9 0-15,6-1 2 16,5-3 1-16,9-2-11 15,5-4 0-15,-1-7 5 16,0 11 1-16,-6 2-8 16,-1 3 0-16,-10 1-6 15,-8-4 0-15,-6 4-4 16,-8-1 0-16</inkml:trace>
  <inkml:trace contextRef="#ctx0" brushRef="#br0" timeOffset="343453.2803">20662 14183 27 0,'-60'53'13'0,"21"29"-3"15,29-60 20-15,-1 0-27 0,4 0 1 16,4-1 0-16,3-2 1 16,10-3-6-16,4-7 0 15,4-2 2-15,10-7 0 16,4-7-6-16,7-2 0 16,-4-10-7-16,0 7 0 15</inkml:trace>
  <inkml:trace contextRef="#ctx0" brushRef="#br0" timeOffset="343611.5392">20733 14293 40 0,'-64'43'20'0,"18"20"-14"15,36-44 32-15,-8 9-36 16,1 4 0-16,-5-1 1 16,8 3 0-16,4-2-8 15,3-1 1-15,7-15-4 16,7-7 0-16,7-6-6 15,7-9 0-15</inkml:trace>
  <inkml:trace contextRef="#ctx0" brushRef="#br0" timeOffset="343980.5072">21149 13832 46 0,'-25'22'23'0,"11"-4"-26"0,11-11 42 0,-1 2-39 16,1 7 1-16,-1 3 1 16,1-1 0-16,-1 1-3 15,4 0 1-15,4-6 1 16,3 2 1-16,3-8-1 16,4-4 1-16,4-10-2 31,10-8 1-31,7-1-1 15,4-6 1-15,-3 0-1 0,2-9 1 16,-2-1-1-16,-8 4 0 16,-3-3 0-16,-4 9 0 15,0 6 0-15,-7 1 1 16,-3 2-2-16,-4 4 1 0,-4-1-5 16,-3 10 1-16,0 0-5 0,0 3 1 15,-3-3-7-15,-1 10 0 31</inkml:trace>
  <inkml:trace contextRef="#ctx0" brushRef="#br0" timeOffset="344181.5842">21488 13625 35 0,'7'-22'17'0,"-4"28"-11"15,1 0 28-15,-4 10-30 16,0 9 0-16,-4 10 1 15,-3 8 0-15,0 4-7 16,-7 7 0-16,0-1 4 16,-4 10 0-16,4 6-5 15,0-3 0-15,4-7-5 16,2-5 0-16,1-4-6 0,4-6 0 16</inkml:trace>
  <inkml:trace contextRef="#ctx0" brushRef="#br0" timeOffset="344530.7631">21174 14195 39 0,'-4'-22'19'0,"22"0"-24"16,-8 13 33-16,8-3-28 15,0 5 1-15,3 1-1 16,0 0 1-16,0 3-2 16,-3-1 1-16,-1 8 0 15,-2-1 0-15,-1 3 0 0,-7 0 0 16,-7 4 0-16,0-1 0 16,-7 4 0-16,-4-1 0 0,1 4 0 15,-5 0 1-15,1-1-1 31,-3-2 1-31,3-1-3 16,6 1 0-16,5-1-5 16,3-5 0-16,7-1-4 15,7-6 1-15</inkml:trace>
  <inkml:trace contextRef="#ctx0" brushRef="#br0" timeOffset="345092.7778">21604 13885 29 0,'-3'0'14'0,"24"0"-10"16,-14-6 25-16,3-1-28 15,5-2 0-15,-1 0-1 16,-4 2 1-16,1-5-4 0,-1 5 1 31,1-2-4-31,-4 6 1 16,0-3-5-16,-3 9 0 0</inkml:trace>
  <inkml:trace contextRef="#ctx0" brushRef="#br0" timeOffset="345849.519">21699 13734 29 0,'-3'4'14'0,"-4"33"-17"16,7-18 24-16,-4 0-21 0,1 3 0 0,-4 3 0 15,3 3 1-15,-3 0-2 16,0 1 1-16,0-4-2 15,0 3 1-15,-4 3-2 16,1-3 1-16,-1-3 0 16,1-3 0-16,-1 0 1 15,4-6 1-15,0-10 3 16,3 1 0 0,4-14 2-1,7-5 0-15,0-1 0 31,4 1 1-31,0 2-3 16,-4 1 0-16,0 3-1 0,0 2 0 16,-7 8-2-16,0 5 1 0,-7 4-1 15,0 5 0-15,-4 4 0 16,1 0 1-16,-5 3 0 16,5 0 0-16,-4 4-1 0,3-4 1 31,1 3 0-31,-1-6 1 15,4 0-1-15,0-6 0 16,3-4 0-16,1-6 0 0,3 1 0 16,7-4 1-16,0-9-1 15,7-7 0-15,4-6-2 16,3-9 0-16,0 0-1 16,0 6 0-16,-3 3-1 15,-8 6 0-15,-3 7 0 16,-7 9 1-16,-7 10 2 0,0 9 1 15,-7 6 2-15,0 0 1 16,-4-3 0-16,4 0 0 16,0-3 0-16,4-3 1 0,3-3-2 15,0-4 0-15,3-2-2 16,4-7 0-16,4-6 0 16,6-3 0-16,1-1-2 31,6-2 0-31,1-7-1 15,0 0 1-15,-1 1-1 16,1 5 1-16,-4 4-2 16,0 0 0-16,-3 3 2 15,-1 6 1-15,-3 0 0 0,0 0 1 16,0 7-1-16,1-4 1 0,2 3-1 16,4-3 0-16,0 1-9 15,4-1 0-15,3 7-5 16,4-7 1-16</inkml:trace>
  <inkml:trace contextRef="#ctx0" brushRef="#br0" timeOffset="346683.3865">22116 13910 27 0,'-7'-9'13'0,"14"15"-8"0,-7 0 18 16,0 7-23-16,0 6 1 15,-4 2 0-15,1 5 0 16,-1 2-1-16,-3 3 1 15,3-9 0 1,1-6 1-16,-1-4-1 16,1-9 0-16,-1-6 0 15,4-6 0-15,4-1-1 0,3-5 1 0,4-4-1 16,-1-3 0-16,8 0 0 31,-1-3 1-31,5 6-1 16,-1 4 1-16,-4 5 0 15,-3 4 1-15,-3 6 0 16,-4 9 0-16,-7 4-1 0,-3 6 1 16,-1-1-1-16,-7 11 1 15,4-1 0-15,-3 3 1 16,-1 4-1-16,1-4 0 16,-1 4 0-16,4-7 0 15,0 0 0-15,3-6 0 0,1-3-1 16,-1-4 0-16,4-2 0 15,4-7 0-15,3-6-1 16,4-6 0-16,-1-10-5 16,4-2 1-16,4-8-6 15,3-5 1-15,4 0-6 0,-1 6 1 16</inkml:trace>
  <inkml:trace contextRef="#ctx0" brushRef="#br0" timeOffset="346839.633">22363 13982 29 0,'-11'-3'14'0,"15"3"-9"16,-4 0 22-16,10-3-25 16,4-3 0-16,4-4 0 15,3 1 0-15,0-4-4 16,7 4 1-16,-3-7-2 16,-4 4 0-16,0-4-7 15,-3 3 1-15,-4 4-1 16,-3 6 0-16</inkml:trace>
  <inkml:trace contextRef="#ctx0" brushRef="#br0" timeOffset="346995.4402">22564 13810 26 0,'-14'6'13'0,"14"10"-8"0,0-13 26 0,0 0-29 15,0 3 1 1,0-3 0-16,3 7 0 0,1-4-4 0,-1 3 0 16,-3 1 0-16,0 2 0 15,0 4-5-15,0 9 1 16,0 0-6-16,-3 3 1 15</inkml:trace>
  <inkml:trace contextRef="#ctx0" brushRef="#br0" timeOffset="347614.762">22483 14167 26 0,'-22'3'13'0,"12"-22"-3"0,10 19 20 16,-4-3-27-16,4-3 0 16,4 3 1-16,3-6 0 0,3-4-6 15,8 0 1-15,0 1 2 16,-4 2 1-16,0 4-5 15,0 3 1-15,-3 0-5 16,-1 12 1-16,-3 4-1 16,-3 3 0-16,-4 2 1 15,0 4 0-15,-4 0 4 16,1-3 1-16,-1-3 5 16,1-4 0-16,3-2 1 15,0-4 1-15,3-3-1 31,-3-3 1-31,7-6-3 16,0-7 1-16,0-5-3 16,4-4 1-16,0 0-4 0,-4 0 1 15,0 0-4-15,0 3 1 16,-4 3-1-16,1 7 0 16,-4 3 0-16,0 2 0 0,-4 4 5 15,1 7 0-15,-1 5 3 16,1 7 1-16,3 9 2 15,-4 4 0-15,1 8-1 16,-4 7 0-16,-1-3-2 16,1 0 1-16,0-3-3 15,0 0 1-15,-3 0-3 16,-1-7 1-16,4-3-4 16,-4-6 0-16,1-3-3 0,-1-9 1 31,1-7-1-31,-4-9 0 0,0-13 2 15,-1-6 0-15,8 1 6 16,0 2 1-16,4 3 4 16,3 7 0-16,3-1 2 15,8 4 1-15,-1 0-2 16,8 3 1-16,0 3-3 0,-4 3 0 16,3 0-8-16,1-3 1 15,3 0-10-15,4 0 0 16,3 3-2-16,0 0 1 15</inkml:trace>
  <inkml:trace contextRef="#ctx0" brushRef="#br0" timeOffset="348380.7186">23079 14114 27 0,'-32'41'13'0,"18"34"-10"16,7-56 24-16,-4 6-24 16,-3-3 0-16,0 3 3 0,-4-6 0 15,-10-7-7-15,7-9 0 16,3-9 5-16,1-10 0 16,6-12-1-16,4-16 0 31,7 0-2-31,11 0 1 0,6-3-1 15,12 3 0-15,2 7-1 16,1 6 1-16,-4 2 0 16,-3 10 0-16,-4 7 1 15,0 6 0-15,-3 9 0 16,-4 6 0-16,-3 10 0 0,-4 0 1 16,-4 12-1-16,1 7 0 15,-1-1-1-15,1 1 0 16,-1-3-5-16,1-7 1 15,-1-3-7-15,4-3 0 16</inkml:trace>
  <inkml:trace contextRef="#ctx0" brushRef="#br0" timeOffset="349135.3092">23654 13891 29 0,'-14'6'14'0,"-36"23"-7"16,36-23 3-16,0 7-8 15,-4-1 1-15,1 1 2 16,3-4 0-1,3-3-6-15,4-3 1 16,11-3 3-16,10-9 1 16,7 0-2-16,11-4 0 0,3 1-1 15,4-4 0-15,-1 3 0 16,1 1 0 0,-7 2-2-16,-4 7 0 15,-10 3-1-15,-11 10 1 16,-11 8-1-16,-6 11 0 0,-8 5 0 15,-3 10 0-15,-7-3 3 16,0 3 0-16,-1-4 3 16,5-8 0-16,6-4 1 15,11-6 0-15,3-6 0 16,8-7 1-16,3-6-2 16,4-9 0-16,3-10-3 15,0-6 1-15,3-6-5 0,5-3 1 16,2-1-6-16,1 1 1 15,-4 0-6-15,0-1 1 0,-3 4-3 16,-4 0 1-16</inkml:trace>
  <inkml:trace contextRef="#ctx0" brushRef="#br0" timeOffset="349307.1449">23848 13775 34 0,'-11'3'17'0,"1"16"-15"16,6-6 34-16,-3 2-33 15,0 14 1-15,-4 8 1 16,-3 10 0-16,-3 19-7 15,-1 9 1-15,0 4 4 0,4-7 0 16,0-9-5-16,4-1 1 16,6-12-7-16,1-9 0 15,6-6-6-15,11-7 1 16</inkml:trace>
  <inkml:trace contextRef="#ctx0" brushRef="#br0" timeOffset="349496.5672">24017 13869 45 0,'0'0'22'0,"28"13"-26"16,-14-16 38-16,8-4-33 16,2 4 1-16,1-9 0 15,0 5 1-15,-1-5-7 16,1-1 0-16,-4-2-4 15,0 2 1-15,-3 4-6 16,-4 9 0-16</inkml:trace>
  <inkml:trace contextRef="#ctx0" brushRef="#br0" timeOffset="350234.0037">24186 13832 31 0,'-35'28'15'0,"7"6"-14"0,24-21 24 16,-3 3-25-16,0 2 0 0,4 4-1 15,3-3 1-15,0 3-2 16,0 0 0-16,0 0-1 16,0-3 1-16,-4-4-1 15,4-2 1-15,0-4 2 16,0-2 0-16,0-7 2 16,7-10 1-16,7 1 0 15,4-4 0-15,0-2 0 16,-1-1 1-16,5 0-3 15,-1 4 1-15,0 2-2 16,-4 7 1 0,-2 3-2-16,-5 10 0 0,-6 5-1 15,-8 7 1-15,-3 6 0 16,-7 10 1-16,-11 3 1 0,-3 0 1 16,-4-4 2-16,4-5 1 15,3-1 0-15,8-12 0 16,6-7 0-16,8-9 0 15,3-9-3-15,10-3 1 0,4-16-2 16,8-3 0-16,-1-4-2 16,0-5 0-16,0 2-3 15,0 4 1-15,-3-1-4 16,-4 7 1-16,-3 3-1 16,-4 7 0-16,0 5 3 31,-7 10 0-31,0 6 4 15,-4 10 1-15,-3 12 4 0,4 16 1 16,-5 10 0-16,1 2 1 16,-3 4-1-16,-4 5 0 0,0 4-2 15,-4-3 0-15,4 3-2 16,-4 0 0-16,1-6-2 16,-1-3 1-16,0-17-5 15,4-5 1-15,0-16-4 16,0-16 1-16,3-15-2 0,-6-19 1 15,-1-13 1-15,4 0 0 16,3 0 5-16,1 4 0 16,6 5 4-16,4 4 1 15,7 0 1 1,4 6 1-16,10 3-2 16,4 0 1-16,3 1-6 15,4-1 1-15,0-3-8 16,3-6 1-16,0 2-6 15,4 1 0-15</inkml:trace>
  <inkml:trace contextRef="#ctx0" brushRef="#br0" timeOffset="350818.8339">24589 13963 36 0,'-7'-18'18'0,"35"-4"-18"0,-14 15 31 0,4 1-30 15,6-7 0-15,1 1 0 16,0-4 1-16,-4 1-3 15,0 2 1-15,-3 4 1 16,-8 12 0-16,-3 3-1 16,-3 0 1-16,-8 7-1 15,-3 3 1-15,0 5 0 16,-14 5 1-16,-7 2 0 16,-8-3 1-16,-6 9 1 15,3 1 0-15,8-10 0 16,6-3 0-16,4-3-2 0,7-4 1 31,7-2-1-31,7-4 0 16,14 1-2-16,3-4 1 0,4 0-1 15,8 4 1-15,-1-4-1 16,0 3 1-16,-3 1 0 16,-8 2 1-16,1-2 0 0,-7 5 0 15,-4 4 0-15,-11 6 1 16,-3 7-1-16,-7-7 0 15,-7 0-1-15,-7 3 0 0,-8 0-4 16,-2 1 0-16,-5-4-3 16,1-3 0-16,3-7-6 31,4-8 1-31,7-14-3 16,10-5 1-16,7-1 3 15,8 1 0-15,3-1 6 16,3 4 1-16,4-1 7 15,0 4 1-15,4 3 4 16,0 3 1-16,-1-3 0 0,1 3 0 16,-1 0-4-16,8 0 1 0,3 0-4 15,4 0 0-15,7-10-9 16,-1-2 0-16,5-4-9 16,2 0 0-16</inkml:trace>
  <inkml:trace contextRef="#ctx0" brushRef="#br0" timeOffset="351319.2055">25033 13810 51 0,'-3'6'25'0,"-1"3"-29"0,1-2 41 16,-1 2-37-16,-7 0 0 0,-3 7 1 15,-3 3 0-15,-1 3-1 16,0-3 1-16,4 0 0 15,4-4 1-15,3-2 0 16,3-4 0-16,8-3 0 16,3-2 0-16,7-11-1 15,7 1 1-15,4-7-1 16,6 1 0-16,1-4 0 31,7 4 0-31,-4-1-3 16,-3-3 1-16,-4 4-5 0,-3 6 0 0,-7 6-4 15,-11 6 1-15,-7 6-3 16,-7 7 0-16,-11 3 2 31,-7 3 1-31,-7 7 5 0,-6 12 1 16,-1-4 8-16,4 4 1 16,3-6 4-16,7-7 0 15,4-6 0-15,3-3 1 16,15-9-3-16,3-4 1 15,7-9-4-15,7-6 0 16,0-7-3-16,4-2 0 0,6-7-2 16,5 0 1-16,-1-3-7 15,0 0 1-15,-3 0-8 16,-1-1 0-16,1 1-4 16,7 0 1-16</inkml:trace>
  <inkml:trace contextRef="#ctx0" brushRef="#br0" timeOffset="351587.1369">25217 13643 50 0,'-29'7'25'0,"22"12"-28"0,7-13 50 0,0 3-44 15,0 7 0 1,-10 28 5 0,-1 3 0-16,-7 6-9 15,-3 10 0-15,0 15 5 16,0 16 1-16,0-9-3 15,0 6 1-15,3 0-2 16,-3 3 0 0,3 6-1-16,1-2 0 15,-1-17-4-15,4-6 0 0,3-12-5 16,4-7 0-16,4-12-6 16,3-9 1-16,0-10-5 15,3-9 0-15</inkml:trace>
  <inkml:trace contextRef="#ctx0" brushRef="#br0" timeOffset="351836.2672">25015 14578 34 0,'0'-35'17'0,"15"-12"-12"0,-12 35 27 0,4-1-27 15,-3 4 0-15,-1 3 4 0,-3-4 0 16,-3 7-11-16,-4 6 0 15,-7 10 7-15,-4 6 0 16,-3 3-2-16,-4 3 0 16,-3 3-3-16,0 9 1 15,3 4-1-15,0-6 0 16,4-4-7-16,3-9 1 16,8-9-9-16,3-7 1 15,14-3-2-15,3-16 1 0</inkml:trace>
  <inkml:trace contextRef="#ctx0" brushRef="#br0" timeOffset="352059.481">24966 14487 47 0,'-3'-9'23'0,"6"5"-22"15,-3 4 47-15,7 0-45 16,0 0 0-16,0 0 3 16,0 4 1-16,4 2-8 15,-1 3 0-15,-2 4 5 16,9 3 0-16,-3-4-2 15,0 4 1-15,0-4-3 16,1 1 1-16,-1-4-6 16,0-3 1-1,0 4-8-15,0-7 1 0,4-3-8 16,3-3 1-16</inkml:trace>
  <inkml:trace contextRef="#ctx0" brushRef="#br0" timeOffset="352465.0001">25393 14079 43 0,'21'-18'21'0,"39"5"-25"0,-42 7 33 15,3-4-29-15,14-2 0 16,0-4-1-16,4-3 1 16,-7 7-5-16,0-1 1 15,-11 4-7-15,-7-1 0 16</inkml:trace>
  <inkml:trace contextRef="#ctx0" brushRef="#br0" timeOffset="352788.0312">25562 13866 36 0,'-17'22'18'0,"-1"-6"-12"16,11-1 28-16,0 14-30 15,-4 18 0-15,1 22 2 0,-4 9 1 0,-4 0-8 16,-3 7 0-16,7-6 6 15,0 2 1-15,-1-3-1 16,1 4 0-16,4-19-1 16,-4-7 0-16,7-12-1 15,0-16 1-15,-1-15-2 16,5-13 1-16,-1-16-2 16,1-15 1-1,3-10-1-15,0-6 0 16,3 3-1-16,1 3 0 0,3 4-4 15,4 5 1-15,3 1-6 16,3 0 0-16,5-1-6 16,2 1 0-16,8 6-5 15,0 0 1-15</inkml:trace>
  <inkml:trace contextRef="#ctx0" brushRef="#br0" timeOffset="353139.2608">25788 14130 39 0,'0'-4'19'0,"18"-27"-18"0,-8 22 32 15,1-1-32-15,3-5 1 16,4-7 1-16,6-3 0 0,5-4-4 16,-1 7 1-16,4 0-1 15,-8 4 0-15,-3-1-4 16,-7 3 1-16,-3 4-4 16,-11 2 1-16,-3 13 0 15,-8 0 0-15,-7 7 5 16,-3 5 1-16,0 4 6 15,-4 3 1-15,4 3 4 16,0 0 0-16,0 4 1 16,7-7 0-16,3 0-2 15,8-4 1-15,3 4-4 16,3-9 0-16,8-1-3 16,-1-2 0-16,4-7-1 15,4-3 1-15,0 0-5 16,-1-3 0-16,4 0-6 0,-6 0 0 15,-5-1-6-15,1 4 0 32,-11 10-5-32,-4 2 0 15</inkml:trace>
  <inkml:trace contextRef="#ctx0" brushRef="#br0" timeOffset="353635.3373">25855 14321 25 0,'-42'47'12'15,"-8"6"4"-15,40-43 15 0,-4 2-26 16,0 4 1-16,-1-1 3 15,-2 1 0-15,3 3-11 16,3-3 0-16,1-4 8 16,2-2 1-16,1-4-2 15,4-6 0-15,6-6-2 16,4-7 0-16,8-3-1 16,2-2 1-16,8-8-2 15,0-2 1-15,3-3-2 16,-3 0 1-16,-1-1-1 15,4 4 0-15,1 0 0 16,-1 6 1-16,-3 6-1 16,-4 4 0-16,0 12 0 15,-7 9 1-15,-7 10-1 16,-7 9 1-16,-7 0-1 0,-4 0 0 16,-6 1 0-16,-1-1 1 15,4 0-1-15,-4-3 0 16,-3-3-1-16,0-3 1 15,7-6-1-15,0-4 1 0,3-6-1 16,8 0 1-16,3-3 0 16,0 0 0-16,7-6-1 15,0 3 1-15,0 0 0 16,0 0 0-16,0-1-1 16,0 4 1-16,0 0 0 0,-3 0 0 15,3 4-2-15,0-1 1 16,3 0-6-16,4-3 1 15,8-6-8-15,9-7 1 0,1 0-5 16,18-5 0-16</inkml:trace>
  <inkml:trace contextRef="#ctx0" brushRef="#br0" timeOffset="353882.3957">26666 13618 49 0,'-14'-31'24'0,"14"25"-22"15,0 6 44-15,0 3-45 16,-7 3 1-16,-3 13 0 16,-4 3 1-16,-8 12-4 15,-6 13 0-15,-4-6 0 16,-3 6 1-16,-7 3-8 15,-8 1 1-15,8-4-9 16,3 9 0-16</inkml:trace>
  <inkml:trace contextRef="#ctx0" brushRef="#br0" timeOffset="354059.665">26405 13995 42 0,'-10'-22'21'0,"24"0"-15"0,-7 16 30 0,0-1-36 15,4 1 1-15,3 0 0 16,3-1 0-16,1 1-1 16,0 0 0-16,-1 3-3 15,-3 3 1-15,4 0-6 16,-4 6 0-16,-3 3-6 16,-8 10 1-16</inkml:trace>
  <inkml:trace contextRef="#ctx0" brushRef="#br0" timeOffset="354622.7287">26381 14164 37 0,'-50'0'18'0,"15"13"-14"0,32-13 30 0,-1-4-34 31,4 4 1-31,7-3-1 0,7-3 1 16,4 3-1-16,3-7 0 16,-3 4 0-16,-1 0 0 15,1 3 0-15,0 3 0 16,-4 3-2-16,-4 3 1 15,-3 7-1-15,0 2 1 16,-14 4 0-16,0 3 0 0,-3 3 1 16,-8-3 1-16,0-3 2 15,4-3 0-15,4 3 0 16,-1-7 0-16,8 1 0 16,3-4 1-16,3 4-2 0,8-1 1 15,-1-2-2-15,1-1 1 16,-1 0-1-16,1 1 0 15,0-1 0-15,-4 1 1 16,-4 2-1-16,1 1 1 0,-4-1 0 31,-4 7 0-31,1-3-2 16,-8-1 0-16,-3 1-5 16,-7 0 1-16,-4-4-3 15,-3-2 1-15,3-1-1 0,4-3 0 31,7 1 5-31,3-1 1 16,4-3 5-16,7 0 1 16,7 0 4-16,4 0 0 15,7 1 0-15,3-1 1 0,0 3-5 16,0 0 1-16,-3 10-3 16,-1 0 0-16,1-4-5 15,0-2 1-15,-4 2-11 16,3-2 1-16,-3-1-8 31,1 0 0-31</inkml:trace>
  <inkml:trace contextRef="#ctx0" brushRef="#br0" timeOffset="375592.667">27051 14622 17 0,'4'-13'8'0,"3"4"1"0,-4 3 8 16,-3 6-12-16,0 0 0 0,4 6 4 16,-1 0 0-16,-3 4-10 15,-3 8 1-15,-1 11 8 16,-3 5 0-16,0 4-2 0,-4 3 0 15,-3-1-1-15,0 1 0 16,-7 0-3-16,0-4 1 16,-7-2-1-16,6-7 0 15,1-6-3-15,0-3 1 16,4-10-7-16,2-6 1 16,12-6-10-1,3-3 1-15,10-6-1 16,5-7 1-16</inkml:trace>
  <inkml:trace contextRef="#ctx0" brushRef="#br0" timeOffset="376393.6591">27725 13941 21 0,'3'-22'10'0,"-3"10"-4"0,0 12 16 16,0 0-18-16,0 0 0 0,0 6 3 15,-3 10 1-15,-4 12-10 16,-4 19 0-16,-3 22 6 31,-7 6 1-31,-4 10-3 0,1 3 1 16,2 3-2-16,-2 0 1 15,-1-7-2-15,4-8 1 0,0-17-1 16,3-12 1-16,7-15-1 16,4-10 0-16,4-16 0 15,3-19 0-15,10-18-1 16,1-10 1-16,0-12-1 16,6-10 0-16,8-22 0 15,7-5 1-15,10-1-1 16,7 3 1-16,11 13 1 0,7 12 0 15,-3 9 1-15,-8 14 0 16,1 8 0-16,-8 7 0 16,-3 16 1-16,-7 9 0 15,-4 12 0 1,-3 10 0-16,-7 22-1 16,-11 10 0-16,-11 11 0 15,-3 1 0-15,-3 6-1 16,-8-6 0-16,-3 0-5 15,-4-3 1-15,1-4-7 16,-1-2 1-16,4-10-7 0,-4 0 1 16</inkml:trace>
  <inkml:trace contextRef="#ctx0" brushRef="#br0" timeOffset="376577.9974">27735 14500 35 0,'-3'0'17'0,"35"-19"-12"16,-15 12 26 0,4 1-30-16,11-3 0 0,7-1 0 15,3-5 1-15,4-1-6 16,-7-6 0-16,0 3-3 16,-4 0 1-16,-7 10-6 15,-7 3 1-15</inkml:trace>
  <inkml:trace contextRef="#ctx0" brushRef="#br0" timeOffset="376840.2262">27940 14594 27 0,'-56'59'13'0,"10"7"-5"15,39-57 22-15,0 4-27 16,3 0 1-16,11-10 2 0,4-3 1 16,6-10-8-16,5-5 1 15,2-1 5-15,-6 3 1 16,3-5-2-16,-7-1 0 15,0 3-1-15,-14 0 1 16,-3 4-2-16,-15-1 0 16,4 4-1-16,-11-1 0 15,4 7-4-15,3 0 0 16,4 0-5-16,11 3 0 16,10-3-8-1,11-3 1-15,17-1-1 16,14-2 1-16</inkml:trace>
  <inkml:trace contextRef="#ctx0" brushRef="#br0" timeOffset="377309.7068">28589 14170 43 0,'-35'29'21'0,"10"2"-31"0,11-15 45 0,-7 9-34 15,-7 9 0-15,-4-6 0 16,11-3 0-16,0-3-2 16,3-3 1-16,4-3 0 15,0-7 1-15,7 1-1 0,3-7 0 0,4-3 0 16,14-6 0-16,7-7 0 31,11-6 1-31,0-3 0 16,14 0 0-16,-11 0 1 15,-7 4 0-15,8-1 0 0,-12 6 1 16,1 10 0-16,-11 3 0 16,-7 9-1-16,-7 10 1 15,-7 0-2-15,-7 6 1 16,-11 0 0-16,-3-3 0 16,-4 3-1-16,1-3 1 0,2-3-1 15,8-3 1-15,0-4-1 16,14-2 0-16,3-1 0 15,8-3 0-15,6-2-1 16,8-4 0-16,3-4-3 0,8-5 0 31,-1-4-8-31,3 1 1 16,1-4-7-16,11-3 1 16</inkml:trace>
  <inkml:trace contextRef="#ctx0" brushRef="#br0" timeOffset="378277.1735">29002 14054 44 0,'0'3'22'0,"0"4"-20"15,0-7 35-15,10 0-36 16,1 0 0-16,7-3-1 0,-1-1 1 16,4-2-5-16,-3 0 1 15,-4 0-4-15,7-1 0 16,-6 1-5-16,-1 0 1 15,-4 0-3-15,-3-1 1 16,0 4 3 0,78 50 10-1,-194-81 2 1,84 52 1-16,-3 8 5 16,-11 2 0-16,0 3 3 15,0 4 0-15,11-1-5 0,-4-6 1 16,8-3-4-16,-1 1 0 15,14-5-3-15,4 1 0 16,4-3-3-16,6-13 1 16,4 1-1-16,11-10 0 0,7-7 0 15,3 1 0-15,4-1 1 16,-8 1 0-16,-2-4 1 16,-5 7 1-16,-6 0 1 15,-8 6 0-15,4 0 0 16,-7 0 0-16,4 3 0 0,-4-3 1 15,0 0-2-15,7 0 0 16,-4 3-1-16,1 0 0 16,-4 0-2-1,0 4 0-15,-7 2-1 16,-4 4 1-16,-3 2 0 16,-3 1 0-16,-8 3 2 15,7-3 1-15,-3-1 3 16,0 1 0-1,3 3 4-15,4-4 1 16,4-2 0-16,3-1 0 16,3-2-1-16,4-4 0 15,4-3-2-15,6-3 0 0,4-3-5 16,4-3 0-16,-1 0-4 16,5-4 1-16,-5 1-4 15,-6-1 0-15,7-2 0 16,-8-1 0-16,1 4 0 15,-4 3 1-15,-4-4 4 16,-3 10 1-16,0 0 4 16,-7 6 1-16,-3 4 0 15,-4 6 1 1,-15 6 0-16,12 9 0 16,-15 10-1-16,11 9 0 15,-7 6-1-15,3 1 0 16,0-1-1-16,0-3 0 0,1-12-2 15,3-3 0-15,3-4-3 16,4-12 0-16,3-6-2 16,4-7 0-16,-3-2-2 15,10-14 1-15,0-8 1 16,0-10 0-16,0-13 3 0,10 3 1 16,-3 4 3-16,0 6 1 15,0 6 3-15,0 10 1 16,0 9 0-16,1 3 0 0,-5 6-3 15,1 4 0-15,-4-4-8 32,10 1 1-32,1-1-10 15,3 1 0-15</inkml:trace>
  <inkml:trace contextRef="#ctx0" brushRef="#br0" timeOffset="378662.9015">29729 14079 41 0,'7'-15'20'0,"-4"18"-18"0,-3-3 31 16,-3 6-33-16,-15 10 0 15,-3 6-1-15,-11 6 0 16,-14 0-2-16,4 7 1 16,0-1-6-16,3 1 0 15,0-1-4-15,11-6 1 16</inkml:trace>
  <inkml:trace contextRef="#ctx0" brushRef="#br0" timeOffset="378830.6872">29605 14302 36 0,'46'-16'18'0,"21"10"-19"16,-46 0 32-16,0 3-30 16,4 0 0-16,3 3-1 15,-3-4 0-15,0 4-5 16,-4-3 1-16,-7 3-5 16,4 7 1-16,-11-4-3 15,-7 3 1-15</inkml:trace>
  <inkml:trace contextRef="#ctx0" brushRef="#br0" timeOffset="379345.6674">29697 14421 24 0,'-28'19'12'0,"6"-22"-9"15,19 3 21-15,-1 0-21 16,1 0 1-16,-1 0 1 0,4 3 1 16,4 0-8-16,3-3 1 15,7 0 4-15,-3 0 1 16,6 0-3-16,-3 0 1 15,0 0-1-15,1 3 0 16,-5 0-1-16,1 1 1 16,-8 2-1-16,-3 3 0 15,-7 4-1-15,-3 2 1 16,-8 1-1-16,-7 3 1 16,-3 0-1-16,0-4 1 15,0 1 0 1,3-3 0-16,0 2 0 15,4-8 0-15,11-1-1 0,6-3 1 16,4-3 0-16,11-3 0 0,3-3-1 16,14-1 1-16,0 1-1 15,-3-3 1-15,0 5 0 16,-4 4 0-16,-4 4 0 16,-6 2 1-16,-4 0 0 15,-7 4 0-15,-7 5 1 16,-7 7 0-16,-7 3 1 15,-8 7 0-15,-2-4-1 0,-8 6 1 32,14-5 0-32,0-4 0 0,4-3-2 0,11-7 1 31,3-2-4-31,14-7 0 0,3-12-5 16,22-4 0-16,7-12-7 15,0-6 0-15,17-6 0 16,-3-13 0-16</inkml:trace>
  <inkml:trace contextRef="#ctx0" brushRef="#br0" timeOffset="379697.9897">30381 14042 38 0,'-35'6'19'0,"14"19"-29"0,14-16 41 15,-7 10-30-15,-15 6 0 0,1 4 1 16,-4-1 0-16,4-3-3 16,4-6 1-16,6-4 1 15,7-5 0-15,4-4 0 16,18 0 0-16,3-2-1 16,11-1 0-16,3-6 0 15,4-1 0-15,3 1 0 16,4 0 1-16,-4 3 0 15,-7 0 0-15,-7 3 2 16,1 4 0-16,-5-1 0 16,-10 6 0-16,-7 10-1 15,-3-3 1-15,-8-3-6 0,-3 3 1 16,-4-4-8-16,-3 1 1 16,-7-4-5-16,-4 4 1 15</inkml:trace>
  <inkml:trace contextRef="#ctx0" brushRef="#br0" timeOffset="379916.7661">30166 14449 35 0,'0'4'17'0,"7"14"-13"16,-14-11 30-16,-7 5-33 16,-11 7 1-16,-7 6-1 15,-6 6 1-15,-1 7-4 16,4 0 0-16,-11-4-2 15,18-2 0-15,-1-4-5 16,8-6 0-16,7-7-3 16,7-5 0-16</inkml:trace>
  <inkml:trace contextRef="#ctx0" brushRef="#br0" timeOffset="380063.6713">30039 14638 39 0,'39'-7'19'0,"-11"23"-15"0,-21-13 39 0,-3 6-41 15,6 7 1-15,-3 6 0 16,0 0 0-16,4 6-5 16,0-6 0-16,3 0-2 15,7-6 0-15,-4-4-9 16,12-2 1-16,2-7-3 16,5-6 1-16</inkml:trace>
  <inkml:trace contextRef="#ctx0" brushRef="#br0" timeOffset="380529.929">30843 14161 36 0,'0'-6'18'0,"29"-4"-20"0,-19 1 35 16,1 3-32-16,-1-4 0 15,12-2 0-15,-8 2 1 16,0 1-5-16,7-1 1 15,-7-2-3 1,-3-1 1-16,-8 1-6 16,8 2 1-16,-11 1-2 15,-4-4 0-15</inkml:trace>
  <inkml:trace contextRef="#ctx0" brushRef="#br0" timeOffset="381074.0151">30903 14020 23 0,'-21'22'11'0,"4"6"-7"16,17-16 21-16,-11 4-22 0,7 3 0 15,-3 3 2-15,-3 3 0 16,10-6-7-16,-4 6 1 16,1-9 4-16,3 2 0 15,0-2-2-15,0 0 1 16,3-4-2-16,1 4 1 16,3-7-1-16,-4 1 1 15,4-7 0-15,-7 3 0 16,0 0-1-16,-7 4 1 15,4-4-1-15,-8 4 1 16,-6 2 0-16,-1 1 0 0,-7-4-1 16,1 0 0-16,2 1 0 15,8-4 0-15,0 4 0 16,4-1 0-16,10-3-1 16,-4 1 1-16,8-1 0 15,6-3 1-15,4-3-1 16,7-3 0-16,1 0 0 15,-5 0 1-15,-3-1-1 0,4 1 1 16,-7 3-1-16,-4 0 1 16,-7 7-1-16,-4 2 1 31,-21 16-1-31,-3-3 0 16,0 0 0-16,7 0 0 0,0 3 0 15,0 6 0-15,3 4-1 31,0-4 1-31,8 1 1 16,-4-1 0-16,3-3-1 16,4 0 1-16,0 1-2 15,-4-4 0-15,11-7-4 16,0 4 0-16,11 0-7 16,-1-12 0-16,8-4 0 0,3-9 1 15</inkml:trace>
  <inkml:trace contextRef="#ctx0" brushRef="#br0" timeOffset="381380.4593">31094 14258 36 0,'-11'-12'18'0,"22"15"-24"0,-11-3 37 0,14 0-29 15,-11-3 0-15,19-1 0 16,-5 1 1-16,4 3-4 15,1 3 0-15,-1 4 2 16,-4 8 1-16,5 1-2 16,-1 12 1-16,-4-3-1 15,-6 0 1-15,0 1-1 16,-4-1 1-16,0 0-1 16,-4 0 0-16,4 0 0 15,-7-6 0-15,4-4-2 16,-4 1 0-16,10-7-3 0,-3-5 0 15,-3-8-6-15,7-5 1 16,-4-7-1-16,3-2 0 0</inkml:trace>
  <inkml:trace contextRef="#ctx0" brushRef="#br0" timeOffset="381599.3007">31373 14123 34 0,'-11'22'17'0,"-14"19"-20"16,18-25 35-16,-10 9-29 15,2 0 1-15,-6 9 3 16,-14 7 0-16,7 3-9 16,-7 3 1-16,-1 3 5 15,-3 4 0-15,-3-1-2 16,3 3 0-16,8-6-5 16,-8-3 1-16,18-9-6 15,-1-13 0-15,5-9-6 0,10-10 1 16</inkml:trace>
  <inkml:trace contextRef="#ctx0" brushRef="#br0" timeOffset="381776.6549">30953 14656 21 0,'28'-37'10'0,"-14"27"4"0,-14 10 10 15,4 3-20-15,-4 4 0 16,0 5 2-16,-4 7 1 16,1 3-8-16,3 3 0 15,0-3 6-15,0 0 0 16,0-3-5-16,3-7 0 0,4-2-7 15,4-7 1-15,-1-9-7 16,19-4 1-16</inkml:trace>
  <inkml:trace contextRef="#ctx0" brushRef="#br0" timeOffset="382027.2461">32117 14130 30 0,'10'-7'15'0,"8"26"-9"16,-18-13 21-16,-7 4-24 16,-4 9 0-16,-6-4 1 15,-4 10 1-15,-11 4-7 16,-17 2 1-16,-11 3 2 15,0-9 1-15,0-3-6 16,3-6 0-16,4-3-4 16,14-7 1-16,8 0-5 15,13-3 1-15</inkml:trace>
  <inkml:trace contextRef="#ctx0" brushRef="#br0" timeOffset="382222.0506">31979 14362 34 0,'0'3'17'0,"0"0"-18"15,-3 0 31-15,-8 3-30 0,-6 1 1 0,-1-1-2 16,-14 3 0-16,0-3-4 16,-6 1 1-16,-1-4-6 15,7-3 1-15</inkml:trace>
  <inkml:trace contextRef="#ctx0" brushRef="#br0" timeOffset="382409.5617">31757 14456 30 0,'4'12'15'0,"-15"26"-8"16,11-29 24-16,-4 7-29 16,-13 3 0-16,-1 9 1 15,4 3 0-15,-4-2-5 16,1-4 1-16,-4 0 0 15,10-3 0-15,-3-4-5 16,0-2 0-16,10-6-6 16,4-7 1-16</inkml:trace>
  <inkml:trace contextRef="#ctx0" brushRef="#br0" timeOffset="382928.2266">32018 14305 39 0,'0'-9'19'0,"21"-1"-22"0,-10 10 34 0,-4 0-31 16,4 0 0-16,-1-3 0 16,1-3 1-16,6 3-2 15,-6 3 0-15,7 0-1 16,-4 0 0-16,-4 0-3 16,-3 3 0-16,-7 3-4 15,0 4 1-15,-7 5-2 16,-7 4 1-16,-4-3 4 15,-3 3 1-15,-7-1 4 16,7 1 1-16,0-3 5 16,3 0 1-16,4-4 2 15,0-2 0 1,10-1-3-16,-3-3 0 0,14-3-2 16,-3-3 0-16,10 0-2 15,-3 0 0-15,3 0-2 16,-4 3 1-16,1 1-1 0,3 5 0 15,-10 7 0-15,-4 6 1 16,0 0-1-16,-4 6 0 16,-3 13 1-1,-4-1 0-15,-6 1 1 16,6 0 0-16,-10 0 1 16,3-1 0-16,-3-5 1 0,4-4 1 15,-15 1-1-15,4-10 1 16,3-4-2-16,-3-2 1 15,-1-7-2-15,8-5 0 16,11-4-4-16,3-7 1 0,3-5-6 16,8-7 1-16,6-3-7 15,8-3 1-15,14-3-4 16,-4-1 1-16</inkml:trace>
  <inkml:trace contextRef="#ctx0" brushRef="#br0" timeOffset="383583.2148">32643 14506 31 0,'-11'12'15'0,"-14"10"-12"16,22-12 25-16,-8 2-26 31,1 7 0-31,-8 3 1 16,0 3 0-16,4 0-4 16,-7 0 1-16,-7 4 2 15,-7-8 1-15,10 1-1 16,-10-6 1-16,-8 0-1 0,11-10 1 15,4-3-1-15,7-6 1 16,3-13-1-16,8-9 0 0,10-3-2 16,10-3 1-16,19-4-1 15,2-2 0-15,8-1 0 16,-7 7 0-16,7 9 0 0,0 0 1 16,3 6-1-16,-7 3 1 31,-3 7-1-31,-4 9 1 15,-7 7 0-15,0 5 0 0,1 7 0 16,-12 3 0-16,4 7 0 16,-10 9 0-16,3-10-1 15,-7 3 1 1,-7 7-14 0,7-6 0-16,-4-7-2 15,-3-12 0-15</inkml:trace>
  <inkml:trace contextRef="#ctx0" brushRef="#br0" timeOffset="388105.6314">19413 12261 21 0,'7'-29'10'0,"-14"17"-5"15,4 9 11-15,-4 3-15 16,-4 0 0-16,-6 12 0 16,-8 16 1-16,-14 13-2 15,-14 25 0-15,-10 19 1 0,-4 6 0 0,3 0-1 16,4 22 0-16,7 9 1 16,4-9 0-16,10 0 0 15,11-4 0-15,7 1 0 31,7 3 1-31,6-13-1 16,8-9 1-16,8 0-1 16,6-9 1-16,7-10-1 0,7 0 0 15,14-6 1-15,11-10 0 16,4-9-1-16,3-9 1 16,-4-7-1-16,1-9 1 0,-5-9-1 15,1-7 1-15,-3 0-1 16,3-3 1-16,0 1-1 15,-4-4 0-15,-3 0 0 16,0-4 0-16,0 1-1 16,-4 0 1-16,-3 3-2 15,-4 0 1-15,-3 3-3 16,-4 0 1-16,0 1-4 16,-7 2 0-16,1-6-5 15,-5 0 1-15,1 0-1 16,-4-3 0-1</inkml:trace>
  <inkml:trace contextRef="#ctx0" brushRef="#br0" timeOffset="388390.4863">19851 13929 19 0,'-11'-10'9'0,"15"14"-3"16,-1-1 16-16,1 3-17 15,3 3 0-15,3 4 2 0,5 6 0 0,2 0-9 16,1 12 0-16,7 3 6 15,-8 10 1-15,1 3-3 16,-4 7 1-16,-4-4-1 16,-6-6 1-16,-4 3 0 31,-7-3 1-31,-4-4-1 0,-6-2 1 16,-4-3-1-16,-8-4 0 15,-9-9-1-15,-12-3 0 16,-17 9-5-16,4-9 1 15,-1-4-6-15,8 4 0 16,3 6-7-16,10 10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10:26.2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14026 3998 41 0,'0'0'20'0,"96"-22"-31"16,-72 19 21-16,5 0-22 16,-1 6 1-16,0 3-4 15,-14 6 1-15</inkml:trace>
  <inkml:trace contextRef="#ctx0" brushRef="#br0" timeOffset="242.7456">13536 4669 41 0,'-35'22'20'0,"56"-32"-24"15,-7 4 42-15,7 0-35 0,7-4 1 16,8-5 1-16,-1 2 0 15,0-2-7-15,4-4 1 16,3-3 3-16,4-3 1 16,0-4-2-16,7 7 0 15,7-3-6-15,-7-3 1 16,-7 6-5-16,-7 10 0 16,-11-4-6-16,-7 0 1 0</inkml:trace>
  <inkml:trace contextRef="#ctx0" brushRef="#br0" timeOffset="444.0443">13899 4158 34 0,'-14'44'17'0,"11"37"-18"0,3-56 28 32,-4 3-26-32,1 13 1 15,-1 6 0-15,-3 16 0 0,4 0-3 16,-4 9 0-16,3-3 0 15,1-7 1-15,-1-11-5 16,0-11 0-16,8-8-5 16,0-10 0-16</inkml:trace>
  <inkml:trace contextRef="#ctx0" brushRef="#br0" timeOffset="655.5301">14023 4211 24 0,'3'-22'12'0,"36"38"0"0,-32-7 16 0,4 10-25 32,-4 9 0-32,-7 7 1 15,-7 2 1-15,-4 10-6 16,1 0 0-16,-1 13 3 16,1 0 0-16,3-4-5 0,-1-3 1 15,5-6-6-15,3-3 0 16,14-6-4-16,4-16 1 15</inkml:trace>
  <inkml:trace contextRef="#ctx0" brushRef="#br0" timeOffset="1111.2101">14616 3944 19 0,'-36'-9'9'0,"79"0"0"0,-29 5 12 16,14 1-18-16,7 3 1 15,4 0 1-15,-4 3 1 0,-3 4-7 16,-4-1 0-16,-3 3 5 16,-7 7 1-16,-4 6-2 15,-7 3 1-15,-4 10-1 16,-6 5 0-16,-1 4 0 31,-6 3 0-31,-11-3-1 16,-1-3 0-16,-2-3-2 0,-1-10 0 15,0-6-5-15,4-3 1 16,0-7-7-16,3-2 1 16,4-10-4-16,7-13 1 15</inkml:trace>
  <inkml:trace contextRef="#ctx0" brushRef="#br0" timeOffset="1258.9698">14665 4195 26 0,'4'-12'13'0,"17"31"-2"16,-14-19 22-16,0 6-30 16,3 0 0-16,1 4 1 15,3 2 0-15,4-3-7 0,3 1 0 16,0-1-1-16,0-2 0 16,4-7-8-16,7-7 0 0</inkml:trace>
  <inkml:trace contextRef="#ctx0" brushRef="#br0" timeOffset="1708.614">15349 3979 37 0,'-28'6'18'0,"-18"22"-18"0,32-21 29 16,-7 5-29-16,-4 1 1 15,8-4-1-15,3 1 1 16,3-1-2-16,4-6 0 15,3 0 0-15,11-3 1 16,8 0-2-16,2-6 1 0,1 0-1 16,-1-1 0-16,5 11 1 15,-5-8 0-15,-6 8 1 16,-1 2 0-16,-6 0 0 16,-8 7 1-16,-3-4 0 15,-3-3 0-15,-4 4-3 0,-7-1 0 31,-4-6-3-31,4-3 1 16,3-6-5-16,0-6 1 16,1-4-2-16,3-3 1 15,0 3 6-15,3 1 0 0,4 5 5 16,3 4 0-16,1 3 6 16,3 3 1-16,0 3 1 15,3-3 1-15,4 3-3 16,0 0 0-16,1 4-4 0,6 5 1 15,0 1-8-15,-4-1 1 16,4 7-8-16,-14 6 0 16,-3 3-2-16,-8 4 1 15</inkml:trace>
  <inkml:trace contextRef="#ctx0" brushRef="#br0" timeOffset="2094.0779">14898 4434 23 0,'-25'3'11'0,"7"-3"-10"15,18 0 20-15,0 0-22 0,0 0 1 16,0 0 0-16,4-7 1 16,0 7-1-16,3-3 0 31,-4 3 0-31,1 0 0 16,-1 3 0-16,-3 4 1 15,0 2-1-15,0 7 0 0,0-4 2 16,-3 4 0-16,3 0 0 15,0 3 0-15,0-4-1 16,-4-2 1-16,4 2-1 16,0 1 1-16,0 0-1 0,0 0 0 15,0-1-1-15,0 1 0 16,0 6 0-16,-3 0 1 16,-1 0-1-16,1 0 1 15,-5 3-1-15,5-3 0 16,-4-7 0-16,3 4 0 15,1-6 0-15,-1-1 0 16,1-2-3 0,3-4 1-16,0-3-5 15,7-9 0-15,0-13-2 16,7-6 0-16</inkml:trace>
  <inkml:trace contextRef="#ctx0" brushRef="#br0" timeOffset="2729.021">15134 4346 23 0,'25'-28'11'0,"3"18"-8"16,-24 10 19-16,-1 3-22 15,-3 7 1-15,0-1 0 16,-10 7 0-16,-1 0-2 16,-3-4 1-16,0 4 1 15,0-1 0-15,0 1 0 0,-1 0 0 31,5-4 0-31,3 1 1 16,0-4-1-16,7-6 1 16,0-3-1-16,7 0 0 0,0-3-1 15,3-3 1-15,1 3 0 16,7-7 0-16,-1 7-1 16,1 0 1-16,-4 3-1 15,-3 0 1-15,-4 3-1 16,-4 4 0-16,-3 2-1 0,0 0 1 15,-3 4 0-15,-4-1 0 16,0 1 0-16,-4 0 1 16,4-1-1-16,0-2 1 15,0-1 0-15,0 0 0 0,3 7 0 16,1-3 1-16,-1-1-1 16,-3 4 0-16,0-1 0 31,0 1 1-31,0 3-2 15,0-7 0-15,0 1-2 16,0-7 1-16,-4 1-4 16,1-14 0-16,-1-2-2 15,-3-7 1-15,0 1 0 0,3-1 0 16,1 3 3-16,3 4 1 16,3 3 4-16,1-1 0 15,3 7 3-15,3 0 1 0,4 7 2 16,4-1 0-16,-1 6 0 15,4 4 0-15,1 0-2 16,-1 3 0-16,3-1-6 16,15-2 1-16,3 0-10 0,4-4 1 15,18 1-6-15,-1-7 0 16</inkml:trace>
  <inkml:trace contextRef="#ctx0" brushRef="#br0" timeOffset="3444.7409">15656 4324 19 0,'-7'12'9'0,"18"-2"2"0,-8 2 8 31,-3 1-16-31,0-4 1 16,4 4 0-16,-1-1 0 0,4-2-6 16,8-4 1-16,6-3 3 15,7-3 1-15,4 0-2 16,7-6 0-16,-1-7-1 15,-2 1 0-15,-8-1 0 0,-3 13 0 16,-11 7 0-16,-7 2 1 16,-11 10-1-16,-3 6 1 15,-7 6 0-15,-4-9 1 0,8-3 0 16,6-6 0-16,11-4-1 16,4-6 1-16,10-9-1 15,4-10 1-15,3 0-2 31,7 1 1-31,4-7-1 16,-7 0 1-16,-4 6 1 16,0 7 0-16,-7 6 0 15,-6 6 0-15,-5 0 0 0,-6 3 1 16,-4 4-1-16,-4 2 1 0,-3 10-2 16,0-3 1-16,-4 3-1 15,1-6 0-15,3-1-2 16,0-2 0-16,3-1-5 15,4-5 1-15,7-4-7 16,4-3 0-16,6-7-3 16,12-2 1-16</inkml:trace>
  <inkml:trace contextRef="#ctx0" brushRef="#br0" timeOffset="3612.0271">16468 4443 29 0,'-7'3'14'0,"3"-3"-6"0,4 3 25 16,-3 10-31-16,-5-1 0 15,1 4 1 1,0 3 0-16,-3 3-5 16,3 3 1-16,-4 3 0 15,4 0 0-15,0 1-6 16,4-4 0-16,6-3-5 16,-3-7 1-16</inkml:trace>
  <inkml:trace contextRef="#ctx0" brushRef="#br0" timeOffset="3778.7179">16482 4164 49 0,'-14'-22'24'0,"-8"19"-30"0,22 6 48 0,-3 0-43 16,-1 0 1-16,4 0-7 16,4 4 1-16,-1 5 1 15,5-2 0 1,-1-4-8-16,7 0 0 15</inkml:trace>
  <inkml:trace contextRef="#ctx0" brushRef="#br0" timeOffset="3980.0275">16785 3775 35 0,'-14'28'17'0,"3"41"-15"16,8-44 28-16,-4 10-30 15,0 21 1-15,-4 13-1 16,4 13 0-16,0-4 0 16,4-2 0-16,-1-4-2 15,1 3 0-15,-1-3-3 16,0-9 1-16,1-13-7 16,3-9 1-16</inkml:trace>
  <inkml:trace contextRef="#ctx0" brushRef="#br0" timeOffset="4275.7927">17064 3985 20 0,'3'-25'10'0,"8"22"-2"0,-7 6 11 16,-1 3-15-16,-3 7 1 15,0 15 2-15,0 19 0 16,-3 7-9-16,-8 14 0 16,-3-8 6-16,-4 3 0 0,1 0-3 0,-5 5 1 15,1 5-3-15,4-4 1 16,2-7-4-16,5-8 0 16,3-10-5-16,-4-1 0 15,11-17-2-15,11-11 1 16</inkml:trace>
  <inkml:trace contextRef="#ctx0" brushRef="#br0" timeOffset="4497.0762">17113 4468 39 0,'-3'-3'19'0,"-8"16"-23"0,11-7 40 15,-3 3-34-15,-1 4 0 16,1 2 2-16,-1 1 1 15,1 6-6-15,-1-3 1 0,4 0 2 16,0-7 1-16,0 4-1 16,0-4 1-16,4-2-6 15,3-10 1-15,3-3-6 16,4-10 0-16,0 1-6 16,4-1 1-16</inkml:trace>
  <inkml:trace contextRef="#ctx0" brushRef="#br0" timeOffset="4830.5729">17247 4512 28 0,'4'6'14'0,"6"-3"-5"0,-3-3 18 0,4-3-25 15,0 0 1-15,10-3 1 16,4-4 0-16,3-2-6 16,-4 3 1-16,1-1 3 15,0-2 0-15,-8-1-1 16,-6 4 0-16,-7 2-1 15,-8 10 1-15,-7-3-1 0,-10 4 0 16,-7 5 1-16,3 10 0 16,1 0 1-16,3-1 1 15,3 4 0-15,4 4 1 16,0 2 0-16,3-3 1 0,4 0-3 16,3-6 1-16,4 0-2 31,4-4 1-31,3-2-3 0,4-4 0 0,6-3-6 31,4-6 0-31,8-3-9 16,-1-12 0-16,0-4 0 15,4-3 1-15</inkml:trace>
  <inkml:trace contextRef="#ctx0" brushRef="#br0" timeOffset="5176.6323">17582 4449 31 0,'-10'13'15'0,"3"3"-9"0,7-10 29 0,-4 3-33 15,1 7 1-15,-1 0 3 16,-3 6 1-16,0 6-8 16,0-3 1-16,0 6 4 15,0 1 1-15,3-1-1 0,1-6 0 16,-1-3-1-16,4-10 0 16,0-2 0-16,4-7 1 15,3-9-1-15,4-10 0 31,3-3-1-31,0-6 1 0,0 0-1 16,4 0 1-16,-1 0-2 16,1 0 0-16,-1 3-1 15,1 0 1-15,0 3-1 16,-1 3 1-16,1 1-1 0,0 2 1 16,-1 1-5-16,-3 2 1 15,0 1-6-15,1-1 1 16,-1 4-10-16,0 3 1 15,3 3-2-15,8-6 0 16</inkml:trace>
  <inkml:trace contextRef="#ctx0" brushRef="#br0" timeOffset="11738.3706">18390 4142 21 0,'-10'-16'10'0,"13"23"-4"0,-3-7 11 0,7 0-17 16,0 0 1-1,0 3-1-15,0 3 1 16,4 10-2-16,3-4 1 16,-7 4 0-16,-7 3 1 0,-3 3-1 15,-1 3 1-15,-6 3-1 16,-1 3 0-16,0-6 0 15,1-9 1-15,-1 0-1 16,1-4 0-16,-1 1-1 16,4-1 1-16,4-2 0 15,-1-1 1-15,4 4 0 0,0-1 1 16,0 7 0-16,0 3 0 16,0 3 1-16,0 13 1 15,0 6-1-15,0 0 1 16,0-1-1-16,0-2 1 15,0-3-1-15,0-10 0 16,4-9-1-16,3-3 0 16,0-10-2-16,3-9 1 15,8-10-5-15,14-12 1 16,6-6-5-16,1-13 0 0,4-3-4 16,2 0 0-16</inkml:trace>
  <inkml:trace contextRef="#ctx0" brushRef="#br0" timeOffset="12323.9781">18937 4004 25 0,'-7'0'12'0,"7"22"-4"0,-3-13 19 16,-1 20-26-16,-3 8 0 16,-4 10 1-16,-3 10 1 0,0-7-4 15,0-6 1-15,0 0 1 16,3-4 1-16,1-5-1 15,-1-7 0-15,4-3 0 16,0-9 0-16,4-7 0 16,-1-9 0-16,4-9 0 15,0-4 0-15,7-18-1 16,4-7 1-16,3-9-2 16,3 3 1-16,5-3 0 0,-1 4 0 15,0 8 0-15,11 1 1 16,-4 12-1-16,4 6 1 15,-1 7 0-15,-2 2 0 0,-1 7-1 32,-3 3 1-32,-4 13-1 15,-11 9 1-15,-3 3 0 16,-7 4 1-16,-7-4-1 16,-7 6 1-16,-7-5-1 15,-4-1 1-15,4-6-2 0,-4-6 0 16,8-4-1-16,-1 1 0 15,4-4 0-15,0-3 0 0,3 1-1 16,4-4 0-16,0 0 1 16,0 0 0-16,4 3 0 15,-1 4 1-15,-3-1 0 16,4 4 1-16,-1 5 1 16,-3-2 0-16,3 0 0 15,1-1 0-15,-1-2-1 0,1 0 1 16,3-4-1-16,0-3 0 15,7-3-3-15,0 0 0 16,4-6-5-16,6-6 0 16,8-4-6-1,7-2 0-15</inkml:trace>
  <inkml:trace contextRef="#ctx0" brushRef="#br0" timeOffset="12509.3222">19343 4198 31 0,'-7'19'15'0,"-4"25"-13"0,8-28 21 16,-1 6-23-16,1 0 0 15,-4-3 0-15,3-1 1 0,0 1-4 16,1-3 0-16,3-4-2 16,0-2 0-16,3-7-4 15,8 0 0-15</inkml:trace>
  <inkml:trace contextRef="#ctx0" brushRef="#br0" timeOffset="12860.6517">19569 3901 26 0,'17'-13'13'0,"-10"13"-10"0,-7 0 23 16,0 6-24-16,-3 4 1 15,-4 2 2-15,0 7 0 0,3 9-6 16,-3 10 1-16,0 15 3 15,-4 4 1-15,1 12-1 16,-1-16 0-16,1 3-1 16,-1 1 0-16,-3-4 0 15,3 13 0-15,-3 3 0 16,4-6 1-16,-4-1-1 0,-1-5 0 16,5-1 0-16,-1-9 0 15,1-12 0-15,-1-10 0 16,1-3 0-16,-1-3 0 0,0-7 0 31,1-2 0-31,-1-20-3 16,1-5 1-16,-1-4-6 15,0-3 1-15,4-6-6 16,4 6 0-16,3-7-5 16,7 7 0-16</inkml:trace>
  <inkml:trace contextRef="#ctx0" brushRef="#br0" timeOffset="13691.3703">19918 4239 20 0,'-7'0'10'0,"7"-22"-1"0,3 19 10 0,1 0-16 31,-1 0 1-31,4 0 1 0,4 3 1 0,-4 0-7 31,4 0 0-31,-1 0 5 0,4 3 0 16,0 0-1-16,4-3 0 16,0 3-2-16,6-3 1 15,5 3-1-15,-1-3 0 0,0-3-3 16,-7 3 1-16,-3 3-4 15,-4 0 0-15,-7 4-1 16,-10 5 1-16,-12 1-1 16,-6 9 0-16,0 0 2 15,-4 3 1-15,1-3 4 16,-1-7 0-16,4-2 1 16,3-1 1-16,8-2 0 0,3-4 1 15,7 0-1-15,0-2 1 0,3 2-2 31,4 0 1-31,0 3-2 16,0 1 0-16,0 2-1 16,0 7 1-16,-7 3 0 15,0 3 1-15,-3 7 0 16,-4 2 0-16,0 4 0 16,0 3 0-16,0-7 0 15,0 1 1-15,-1-4-2 0,1-6 1 16,4-3-3-16,3-6 1 15,0-7-4-15,7-6 1 0,4-6-5 16,-1-10 0-16,4-2-5 16,11-13 0-16</inkml:trace>
  <inkml:trace contextRef="#ctx0" brushRef="#br0" timeOffset="13888.5163">20355 4368 44 0,'11'0'22'0,"-4"-22"-24"0,0 12 43 15,0 4-40-15,7-6 1 16,4-1 0-16,6-3 0 16,1 1-3-16,3-4 1 31,1-3 0-31,2 3 0 0,8 0-5 16,0 0 0-16,0 10-7 15,-7 0 0-15,-4 15-3 16,-11 0 1-16</inkml:trace>
  <inkml:trace contextRef="#ctx0" brushRef="#br0" timeOffset="14066.7032">20412 4446 41 0,'-25'19'20'0,"22"-16"-23"16,3-3 41-16,0 0-36 15,10-6 1-15,4-4 0 0,7 4 0 16,8-6-4-16,-1-1 0 0,0-6-1 15,0 0 1-15,4 4-7 16,0-1 1-16,-8 10-7 16,-2 3 1-16</inkml:trace>
  <inkml:trace contextRef="#ctx0" brushRef="#br0" timeOffset="14225.7845">20549 4415 26 0,'-35'15'13'0,"3"7"-5"16,29-12 18-16,-4-4-25 15,3 4 1-15,1-1-1 16,-1 3 1 0,1 14-8-1,-1 2 0-15,1 3-3 0,-1 7 1 16</inkml:trace>
  <inkml:trace contextRef="#ctx0" brushRef="#br0" timeOffset="14392.9858">20359 4960 25 0,'-14'16'12'0,"7"-6"0"0,3-10 17 16,4 0-26-16,0 0 1 16,7-13 1-1,4-3 0-15,3-9-7 16,4 0 1-16,3-9 2 16,3-4 1-16,5-6-7 15,-1-6 1-15,0 0-8 0,0-4 0 16</inkml:trace>
  <inkml:trace contextRef="#ctx0" brushRef="#br0" timeOffset="14628.6091">20740 4029 36 0,'-11'6'18'0,"-10"45"-13"0,10-33 27 0,-3 17-30 16,0 12 0-16,0 3 3 15,0 7 1-15,3 2-7 16,4 10 0-1,4 6 4-15,-1-3 0 16,4-3-1-16,4-3 0 16,3-6-2-16,0-13 1 15,7-9-1-15,0-10 0 0,4-16-4 16,-1-12 0-16,5-15-5 16,-5-17 0-16,-3-21-6 15,4-13 1-15</inkml:trace>
  <inkml:trace contextRef="#ctx0" brushRef="#br0" timeOffset="14859.8881">20888 3979 27 0,'0'-19'13'0,"14"3"3"0,-10 10 17 15,3 3-28-15,0 0 1 16,0 0 2-16,0 0 0 16,3 3-10-16,-3 3 0 0,4 3 7 15,0 0 0-15,-1 4-3 16,1-1 1-16,-1 1-2 31,1-1 1-31,0-3-1 16,-1 0 0-16,-3 1-4 15,0-1 0-15,0 0-7 0,0-3 1 16,0 1-8-16,0-8 1 16</inkml:trace>
  <inkml:trace contextRef="#ctx0" brushRef="#br0" timeOffset="26250.3182">21488 4879 18 0,'0'12'9'0,"0"17"-3"0,0-20 10 15,0 4-13-15,-4-1 0 16,1 4 3-16,-1 3 1 15,-6-1-8 1,-1 4 0-16,0-3 5 16,-6 0 0-16,3 0-2 15,0-7 1-15,-1 1-4 0,5-7 1 16,-1 1-4-16,4-4 1 16,4-10-7-1,6-5 0-15</inkml:trace>
  <inkml:trace contextRef="#ctx0" brushRef="#br0" timeOffset="26830.9821">22461 4004 25 0,'-14'-3'12'0,"4"3"-5"0,10 0 17 16,-4 3-22-16,4 0 1 16,4 0 1-16,6 4 0 0,4-1-5 15,4 0 0 1,0-3 4-16,-1 0 0 15,4-3-1-15,1-3 0 0,-1 0-5 16,3 3 1-16,5-3-6 16,-5 0 1-1</inkml:trace>
  <inkml:trace contextRef="#ctx0" brushRef="#br0" timeOffset="27031.0703">23026 3885 21 0,'-4'0'10'0,"8"0"2"0,-8 3 4 15,1 0-13-15,-4 3 0 16,-4 4 0 0,-3 2 0-16,0 4-4 15,-7 0 0-15,-4 9-1 16,0 3 0-16,-3 10-7 15,-4 2 1-15</inkml:trace>
  <inkml:trace contextRef="#ctx0" brushRef="#br0" timeOffset="27216.6327">22539 4286 26 0,'18'-12'13'0,"6"-26"-7"15,-13 29 18-15,-1-4-24 16,8 4 1-16,3-4 0 15,4 4 0-15,3 2-4 16,-3 1 1-16,0 6-2 0,-4 3 1 31,0 7-6-31,-11 5 1 16</inkml:trace>
  <inkml:trace contextRef="#ctx0" brushRef="#br0" timeOffset="27412.3315">22581 4462 18 0,'-28'3'9'0,"-4"-3"1"16,29 0 10-16,3 0-17 16,0 0 1-16,7 0 0 15,3-3 1-15,1-7-7 16,3 7 1-16,4-3 3 0,3 3 1 16,0-10-5-16,4 1 0 15,-4-4-6-15,0 4 0 16,0-1-2-16,-3 1 1 15</inkml:trace>
  <inkml:trace contextRef="#ctx0" brushRef="#br0" timeOffset="27632.6249">22726 4362 26 0,'-28'31'13'0,"-4"-3"-8"16,25-25 24-16,-4 7-27 16,1 2 0-16,-1 4 1 31,4 0 1-31,0-4-5 0,4 1 1 15,3-1 3-15,0-2 0 16,3-1-1-16,1 0 0 0,3-2 0 16,3-1 0-16,1-3 0 15,3 0 0-15,0 0-4 16,0-3 1-16,-3 0-5 16,-1 0 0-16,1 0-7 15,-1 0 0-15</inkml:trace>
  <inkml:trace contextRef="#ctx0" brushRef="#br0" timeOffset="27851.5109">22105 4148 31 0,'-7'-3'15'0,"18"13"-15"16,-4-10 22-16,3 12-22 16,1-3 1-16,-1 4-7 31,1 3 1-31,0 3-1 16,-1 6 0-16</inkml:trace>
  <inkml:trace contextRef="#ctx0" brushRef="#br0" timeOffset="28398.8074">22063 4446 19 0,'-11'6'9'0,"15"7"-5"0,3-10 10 32,3 3-13-32,4 1 0 15,8-4 1-15,-5 3 1 0,4-3-4 16,1 0 1-16,-5 0 2 15,1 1 0-15,-4-1 0 16,-7 3 0-16,-3 0 0 16,-8 4 0-16,-3-1 0 15,-4 1 0-15,1-4-1 0,-1 0 1 16,4 0-2-16,0-3 1 16,4 1-1-16,-1-1 1 15,4-3-2-15,4 0 1 16,3 3 0-16,3-3 0 15,4 3 0-15,0-3 0 0,1 3-1 32,-5 3 1-32,1-2 0 15,-1 2 1-15,-3 6-1 16,-7 1 1-16,-3 12 0 16,-1-6 1-16,-13 12 0 0,-8 1 1 15,0 5 0-15,1-2 0 16,2-4 1-16,5-3 1 15,6-3-1-15,4-9 0 0,7 0-1 16,7-4 1-16,7-2-1 16,4-4 1-16,7 0-2 15,6-3 1-15,12-3-2 16,13-9 1-16,4-4-2 16,0-5 0-16,4-8-7 15,-1-2 0-15,-3 0-9 0,4 0 1 16</inkml:trace>
  <inkml:trace contextRef="#ctx0" brushRef="#br0" timeOffset="28767.8726">23160 4098 35 0,'-18'-12'17'0,"25"40"-10"15,-7-22 19-15,4 7-25 16,-1 2 1-16,4 10 1 16,0 0 1-16,4 4-4 0,0-4 0 15,3 0 3-15,0 0 0 0,3-6-1 16,1 0 1-16,3-10 0 16,0-3 0-16,8-9 0 15,2-9 0-15,5-1 0 16,-5-9 0-16,5-6 0 15,-5-10 0-15,-6 1-1 16,-4-7 0-16,0 6-1 16,-6 0 0-1,-5 4-1-15,-3 6 1 16,-7 3-6-16,0 6 1 16,-7 3-5-16,-7 7 0 15,-4 2-5-15,1 7 0 16,-4 4-3-16,-4-1 1 0</inkml:trace>
  <inkml:trace contextRef="#ctx0" brushRef="#br0" timeOffset="29234.8768">23375 3948 29 0,'-3'0'14'0,"-5"18"-8"0,8-8 25 16,-3 9-28-16,-4 9 0 16,-4 9 1-16,-3 14 0 15,-3 8-5-15,-1-5 0 16,-3 2 4-16,-4 4 0 15,4-1-3-15,0 4 1 16,3 0-6-16,4-4 1 16,3-12-3-16,1-6 0 15,-1-13-5-15,8-12 0 16,-1-13 1 0,4-12 0-16,-3-7 5 15,45-37 6 1,-91 84 2-16,45-40 0 15,-7 12 6-15,4 9 0 0,0 4 3 16,4 3 0-16,3-4-3 16,7 10 0-16,0-9-1 15,4 6 0-15,3-3-2 16,3-3 1-16,1-7-1 16,3 0 1-16,4-5-3 0,-1-4 1 15,1-7-1-15,0-2 0 16,-4-4 0-16,4-2 0 15,-1-1-1-15,1-6 0 16,-7-6-1-16,-1-4 1 16,-2 4-6-1,2 0 1-15,-3 0-10 16,4 0 0-16,3 6-5 16,-3 6 0-16</inkml:trace>
  <inkml:trace contextRef="#ctx0" brushRef="#br0" timeOffset="29768.5377">24151 4387 22 0,'7'9'11'0,"-14"32"-4"0,0-26 10 16,-3 14-16-16,-5 2 1 15,1 7 2-15,-3-4 1 16,6 4-5-16,-3-10 1 0,3-3 3 15,4-3 1-15,0-13-1 16,7-5 0-16,4-20-1 31,6-6 0-31,4-3-2 16,8-6 1-16,2-4-3 16,1 7 0-16,0 0-5 15,-1 2 1-15,1 8-7 0,0 5 1 16</inkml:trace>
  <inkml:trace contextRef="#ctx0" brushRef="#br0" timeOffset="30087.3777">24377 4534 33 0,'11'-3'16'0,"13"-16"-12"16,-13 10 23-1,28-10-26 1,-4-9 1-16,-7 2 0 15,-3 14 1-15,-11-1-4 0,-11 10 0 16,-17 3 2-16,-3 3 0 16,-8 7 0-16,-3 9 1 15,-4 12-1-15,-7-6 1 16,7 10 0 0,4 2 1-16,7-2 0 15,3-1 0-15,8-2-1 16,3-7 0-16,3-7-1 15,4-2 0-15,4-6-2 0,6-4 1 16,4-6-5-16,8-6 1 16,2-7-5-16,5-3 0 15,9-3-5-15,12-2 1 16</inkml:trace>
  <inkml:trace contextRef="#ctx0" brushRef="#br0" timeOffset="30502.41">24825 4434 23 0,'-14'-4'11'0,"-11"20"-1"15,18-10 15-15,-7 10-22 16,-7 3 0-16,-4 0 2 16,0 3 0-16,1 6-7 15,-1-3 1-15,7 3 3 16,8-6 1-16,-1-3-1 0,8-6 0 31,3-4-2-31,7-9 0 16,7-9-1-16,7-7 0 0,4-3-1 15,-1-6 1-15,1-3-2 16,0 0 1-16,0 6-1 16,-8 3 1-16,-3 6 2 15,-3 10 0-15,-8 6 1 0,-6 10 0 16,-1 2 1-16,-3 14 0 16,0 8 0-16,0 7 1 15,-7 3-1-15,3 0 1 16,1 3-1-16,-1-6 1 15,4-9-1-15,4-7 1 16,-1-6-1-16,4-6 0 0,4-4 0 31,3 1 0-31,3-10-3 16,1-9 0-16,3-10-5 16,4-9 0-16,3-6-8 15,4-10 1-15</inkml:trace>
  <inkml:trace contextRef="#ctx0" brushRef="#br0" timeOffset="30869.4306">25044 4471 23 0,'-7'-3'11'0,"10"6"2"15,-3 0 10-15,-3 7-20 16,-4 5 1-16,-4 4 2 16,0 6 0-16,1 7-8 15,-1-1 1-15,1-3 5 0,3 4 1 16,3-7-2-16,1-6 0 15,6-4-1-15,4-8 1 16,4-7-1-16,3-10 0 16,7-9-1-16,7-6 1 15,7-3-1-15,1-3 0 16,-1 2-1-16,-3 4 1 0,-4 3-2 31,-7 4 1-31,-3 5-1 16,-4 4 1-16,-3 2-1 15,-4 7 1-15,-7 3-1 16,0 4 1-16,-4 2 0 16,1 4 0-16,-5-4 0 0,1 4 1 15,0-1-4-15,4 4 1 0,-4 0-6 16,3-4 1-16,1 1-7 16,-1-1 0-16</inkml:trace>
  <inkml:trace contextRef="#ctx0" brushRef="#br0" timeOffset="31185.0301">25329 4587 29 0,'7'-9'14'0,"15"-13"-8"15,-12 13 19-15,1-4-24 0,3 0 0 16,4 1 1-16,-4-4 0 31,0 4-3-31,-4 2 1 16,1 1 2-16,-11-4 0 15,-11 10-1-15,1 6 1 16,-8 10 1-16,1 3 0 0,-5 2 0 16,1 1 0-16,0 6 0 15,0 7 1-15,3-1-1 0,4-3 0 16,4-3-2-16,2-3 1 16,5 0-1-16,3-6 1 15,7-4-5-15,0-5 1 16,4-7-5-1,3-7 1-15,3-2-7 16,5-4 0-16,2-9-2 16,4-9 0-16</inkml:trace>
  <inkml:trace contextRef="#ctx0" brushRef="#br0" timeOffset="31519.9068">25739 4387 29 0,'7'-10'14'0,"-11"16"-9"0,1-2 26 16,-1-4-29-1,1 3 1-15,-8 3 1 0,0 0 1 0,1-3-7 16,-1 1 1-16,4-1 3 16,0 0 0-16,-3 3-1 15,3 3 0-15,7 4-2 16,-4 0 1-16,8 5 0 16,-4 1 0-16,0-3 1 15,3 0 0-15,-3 2 1 0,4-2 0 16,-4 6 0-16,0-6 0 15,0-1 0-15,-7 4 1 16,-4 0-1-16,0 0 0 16,4-4-1-16,-3 1 1 15,-1 0-5-15,1-4 1 16,-1-2-6 0,0-1 0-16,1-6-7 15,6-6 1-15,4-9-1 16,7-10 1-16</inkml:trace>
  <inkml:trace contextRef="#ctx0" brushRef="#br0" timeOffset="31651.2461">25742 4499 26 0,'35'-21'13'0,"4"-5"-10"0,-28 23 27 15,-1-3-29-15,5-3 1 16,-1-1 0-16,3-5 0 16,1-1-4-16,3 0 0 15,0 1-1-15,0-4 1 0,-3 0-8 16,0-3 1-16</inkml:trace>
  <inkml:trace contextRef="#ctx0" brushRef="#br0" timeOffset="31968.2455">26039 4060 34 0,'-11'22'17'0,"0"22"-14"0,8-34 27 0,-4 9-28 16,0 12 1-16,-4 3 0 15,1 7 1-15,-5-6-5 16,-2 2 1-16,3 4 3 16,0 0 1-16,3 6-2 15,4-6 0-15,0 3 0 0,3 3 1 16,1-10-2-16,3-2 1 16,0-7-1-16,3-9 0 15,4 0 0-15,4-10 1 16,3-6-1-1,0-6 0-15,7-3-3 16,-3-7 1-16,0-6-4 16,3-3 0-16,0 4-7 15,-3-1 1-15,-1 6-5 16,1 7 1-16</inkml:trace>
  <inkml:trace contextRef="#ctx0" brushRef="#br0" timeOffset="32771.6517">26695 3998 22 0,'-7'-13'11'0,"3"26"-1"0,4-13 15 0,-7 19-21 16,4-4 0-16,-19 35 1 15,5-9 1-15,-22 31-8 16,7-22 1-16,-24 32 4 16,13-22 1-16,-20 37-3 15,17-25 0-15,-10 19-3 16,13-22 0-16,-3 6-3 0,11-18 0 16,3-1-6-16,8-12 0 15,13-6-1-15,4-10 0 16</inkml:trace>
  <inkml:trace contextRef="#ctx0" brushRef="#br0" timeOffset="33336.5163">26734 4474 25 0,'-11'13'12'0,"4"21"-13"15,7-27 25-15,-7 15-22 16,3-4 0-1,1 14 1-15,-1-7 1 32,-6 13-4-32,3-7 1 15,0-9 2-15,3-3 1 16,0-16-1-16,1 0 0 16,6-25-1-16,1 6 0 0,21-18-3 15,-8 6 1-15,22-7-3 16,-11 10 1-16,11 0-4 15,-7 6 0-15,-4 10-3 16,-3-1 0-16,-4 13-1 0,-7 1 0 16,0 5 4-16,0-3 1 15,0 4 5-15,-3-4 1 0,3-3 5 16,-3 0 0-16,6-6 4 16,-3 0 1-16,4-6-3 15,-4-1 1-15,0-6-3 31,-3 4 0-31,-8-1-2 0,-3 4 0 0,-14 6-1 32,4 0 0-32,-11 12-1 15,3-3 1-15,-10 13-1 0,7-6 0 16,-8 18-2-16,5-6 1 16,2 7 0-16,8-7 0 0,7 3-1 15,4-3 1-15,6-6-1 16,8-4 1-16,3-5-3 15,4-10 0-15,10-6-5 16,4-7 1-16,6-6-7 16,1 0 0-16,0-6-1 15,7-3 0-15</inkml:trace>
  <inkml:trace contextRef="#ctx0" brushRef="#br0" timeOffset="33621.4902">27492 4421 19 0,'21'-19'9'0,"-17"38"4"0,-4-19 14 16,-4 0-24-16,-6 0 1 15,-5 3 1-15,1 0 1 16,-7 0-8 0,0 1 1-16,-4-1 4 15,8 3 0-15,-4 0-2 16,3 1 0-16,0 5-1 16,4 1 1-16,4 2-2 15,-1 1 1-15,4 3 0 0,0-3 0 16,3 2 0-16,1 4 1 15,3 0-1-15,-4 0 1 16,1-3 1-16,-1-3 0 0,1-4 0 16,-1 1 0-16,1-7-4 15,-1 3 1-15,1-2-6 16,3-7 1-16,0-7-7 16,3-8 1-16</inkml:trace>
  <inkml:trace contextRef="#ctx0" brushRef="#br0" timeOffset="33852.167">27591 4402 29 0,'-4'7'14'0,"-10"14"-5"0,11-11 21 16,-4 6-28-16,-4 12 0 15,-10 9 1-15,-4 10 1 0,-3 10-5 16,-7 2 0-16,-1 1 3 15,1-3 0-15,3-7-3 16,4 0 1-16,3-3-5 0,1-3 1 16,3-3-3-16,6-7 0 15,8-12-5-15,4-13 0 16</inkml:trace>
  <inkml:trace contextRef="#ctx0" brushRef="#br0" timeOffset="34071.8289">27580 4531 27 0,'25'-28'13'0,"3"18"-9"16,-21 10 21-16,4 0-24 16,-4 3 1-1,0 4 0-15,0 2 1 16,-4 0-4-16,-3 4 1 16,-7 3 2-16,0 2 0 15,-7 8-1-15,0-1 0 16,-4 3-1-16,1-3 0 0,3-3-4 15,-4 0 1-15,7-6-6 16,4-7 1-16,7-9-3 16,7-3 1-16</inkml:trace>
  <inkml:trace contextRef="#ctx0" brushRef="#br0" timeOffset="34312.5266">27707 4656 26 0,'11'10'13'0,"6"-13"-9"0,-10-1 25 0,1-2-26 16,2-3 0-16,1-4 2 16,3 1 0-16,0-1-6 15,-4 1 0-15,-6-1 4 16,-4 4 1-16,-4-1-2 16,-3 1 1-16,0-1-3 15,0 1 1-15,0 3-4 16,0-1 1-16,4 1-4 15,-1 0 0-15,4 3-4 16,0 3 0-16,0 0-2 0,4-3 0 16</inkml:trace>
  <inkml:trace contextRef="#ctx0" brushRef="#br0" timeOffset="34621.2062">27922 4512 26 0,'7'16'13'0,"-3"3"-10"0,-4-13 24 0,-4 0-25 16,1 7 1-16,3-1 1 15,0-2 0-15,3-4-5 16,1 0 0-16,7-6 4 16,6 0 0-1,1-6-2-15,-1 0 1 0,5-4-1 16,-1 1 0-16,0-1-1 16,-3 1 1-16,-1 0-2 15,-3 2 1-15,0 4 0 16,-3 3 0-16,-4 3-1 15,-3 0 1-15,-4 4 0 16,-4-1 0-16,1 3-1 0,-4 1 0 16,3 2-2-16,0 1 1 15,4-7-4-15,0 4 1 16,4-7-5-16,3-3 0 16,4-7-1-1,-1 1 1-15</inkml:trace>
  <inkml:trace contextRef="#ctx0" brushRef="#br0" timeOffset="34933.871">28448 4434 23 0,'18'6'11'0,"-15"-12"-9"0,-3 6 22 16,-3-4-22-16,-1 4 1 16,-6 4 0-16,2 2 1 15,-2 0-6-15,6 0 1 16,1 7 3-16,-4-4 0 0,3 4-1 15,4-1 0-15,0 1-1 16,0 3 0-16,4-4 0 16,-1 4 1-16,1 3-1 15,-1-4 0-15,1 1 0 16,-4 3 1-16,0 0 0 0,0-7 0 31,-7 4-1-31,-4-4 1 16,1 1-1-16,-1 0 0 15,1 2-4-15,-5-5 1 16,5-4-5-16,3-3 1 0,7-3-3 16,14-9 0-16</inkml:trace>
  <inkml:trace contextRef="#ctx0" brushRef="#br0" timeOffset="35257.0102">28568 4634 20 0,'21'-9'10'0,"-7"-10"-6"16,-7 13 17-16,0 0-18 15,0-1 1-15,0 1 2 0,4-3 1 16,-4-1-8-16,0 1 0 16,-3 3 5-16,-4-1 1 15,-4 1-2-15,1 3 0 0,-4 3 0 32,-4 3 1-32,-7 3-1 15,1 7 0-15,-4-1 0 16,-4 7 0-16,4 6 0 15,3-3 1-15,4 0-1 16,3 0 0-16,8-3-2 0,10-3 1 16,3-4-1-16,8-2 1 15,3-4-2-15,0-6 1 16,4-3-6-16,3-4 0 0,4-2-7 16,3 0 1-16,1-1-5 15,-5 1 0-15</inkml:trace>
  <inkml:trace contextRef="#ctx0" brushRef="#br0" timeOffset="36020.1251">29326 4484 18 0,'-7'22'9'0,"-17"19"-2"0,10-35 8 0,3 9-13 31,-7 7 0-31,4 0 1 16,-3 3 1-16,-8 1-5 0,0-1 0 15,-3-3 3-15,-4-4 1 16,11-5-2-16,0-4 1 0,0 4-1 16,7-10 0-16,3-6-1 15,8-13 1-15,10-6-1 32,10-6 1-32,8 0-1 15,3 0 0-15,0 3 0 16,4 6 0-16,0 3 0 15,0 7 1-15,-4 5 0 0,-7 8 1 16,0-1 0-16,-7 3 1 16,-3 16-1-16,-4-3 1 15,-4 0-1-15,-3-1 1 16,-10 14-3 0,-1-7 0-16,1-3-5 15,3-7 0-15,0-2-6 16,7-10 0-16</inkml:trace>
  <inkml:trace contextRef="#ctx0" brushRef="#br0" timeOffset="36223.3527">29637 4452 36 0,'0'-6'18'0,"21"3"-15"0,-10 3 29 0,-1 0-30 15,4-3 0-15,0 0 0 16,4 3 0-16,7-3-2 31,3-1 1-31,0 1-2 16,0-3 1-16,-3 6-5 0,0-3 0 15,-11-3-7-15,4 6 0 16</inkml:trace>
  <inkml:trace contextRef="#ctx0" brushRef="#br0" timeOffset="36374.5474">29845 4440 23 0,'-18'6'11'0,"8"22"-8"16,6-18 11-16,-3 2-14 15,0 4 1-15,-3 0-1 16,-1 12 1-16,-3 6-4 16,-4 1 1-16,-3 6-4 15,0-1 0-15</inkml:trace>
  <inkml:trace contextRef="#ctx0" brushRef="#br0" timeOffset="36706.07">29658 4744 17 0,'11'-44'8'0,"31"3"1"16,-35 29 10-16,11-1-15 0,-1 1 0 0,1 6 1 15,-4-1 0-15,-3 7-7 16,-4 7 0-16,-4 5 4 15,-6 4 1-15,-4 9-3 16,-4 3 1-16,-7 10 0 16,-10 2 0-16,0 1 1 31,-4-3 1-31,0-7 1 16,4-6 0-16,11-3 1 15,-1-3 0-15,4-3-1 16,14-7 1-16,7-6-2 0,11 0 1 15,6-6-3-15,8-3 0 16,-4-10-5-16,11-9 1 16,0-3-6-16,3-10 1 15,-3-9-7-15,0-6 1 0</inkml:trace>
  <inkml:trace contextRef="#ctx0" brushRef="#br0" timeOffset="37056.3683">30247 4421 25 0,'0'0'12'0,"-3"9"-7"16,-4-12 14-16,-4 6-16 16,-3 4 0-16,-4-1 0 0,1 0 1 31,-1 1-6-31,4 2 1 0,-4-3 3 16,15-3 0-16,-4 1-2 15,3-4 1-15,4 0-1 16,11-4 1-16,3-2 0 15,11 0 0-15,-4-4-1 16,0 4 1-16,0 3-1 16,-3 0 1-16,-1 3 0 15,-3 0 0-15,-3 0 0 16,0 3 0-16,3 3-1 0,-7 7 1 16,0-4 0-16,-4-2 0 15,1 2-1-15,-4 0 1 16,0 1-3-16,-4-4 0 15,-3 0-4-15,0 1 0 16,-3-1-5-16,-1 0 0 0</inkml:trace>
  <inkml:trace contextRef="#ctx0" brushRef="#br0" timeOffset="37407.5842">30205 4512 17 0,'3'0'8'0,"26"-6"-2"0,-22 3 8 15,-4 3-13-15,8 0 0 16,-4 3 1-16,-4 0 1 0,1 3-3 16,-4 0 0-16,0 4 1 15,-4-1 1-15,-6 1-1 16,-1 5 1-16,-10-2-1 16,7-1 0-16,-4 1 0 15,-3 0 1-15,3-1-1 0,4-6 0 16,0 1 0-16,11-4 0 15,-4 0 0-15,3-6 1 16,4-4-2-16,4 4 0 16,6-3 0-16,1 3 1 0,3-3-1 31,0-1 1-31,7 1-1 16,-3 0 0-16,-1 3-3 15,-2 0 1-15,-5-1-3 16,4 4 0-16,-7 0-4 15,-3 7 0-15</inkml:trace>
  <inkml:trace contextRef="#ctx0" brushRef="#br0" timeOffset="38074.8225">29968 4810 27 0,'-21'12'13'0,"21"-8"-10"16,0-4 24-16,7-4-27 15,-3 1 1-15,24-6 0 16,-7 3 0-16,4-4-1 15,7-2 0-15,-4-1-2 16,4 4 1-16,-4-4-3 16,-3 4 1-16,-4 3-3 15,-7 6 1-15,-4 3-2 16,-6 0 1-16,-8 6 3 16,-6 7 0-16,-4-4 3 0,-7 7 1 15,-4 0 3-15,-3 0 0 16,3 0 1-1,4 3 1-15,0-7-1 16,10 4 0-16,1-3-2 16,-1-4 1-16,4 1-2 15,3-4 0-15,8-2-1 0,-4-1 0 16,14 0-1-16,-14-3 1 16,7-3-1-16,-3 0 1 15,-1 3-2-15,-6-3 1 16,-4 4-1-16,-1-1 1 15,-2 0-1-15,6 3 1 0,-3 0 0 16,4 1 1-16,-4-1-1 31,7-3 0-31,-4 3 1 16,4-3 0-16,0-3-1 16,11-3 1-16,10 0-3 0,-3-3 1 15,3 0-3-15,7-1 1 16,-3 4-1-16,6-6 0 15,-2-1 0-15,-8 1 0 0,-4 6 2 16,-6 0 1-16,0 3 3 16,-4 6 1-16,-7 0 2 15,-7-3 0-15,-4 4 0 16,-3 2 1-16,0 0-1 16,3 1 0-16,1-1-2 15,-1 4 0-15,4-4-1 16,7 4 0-16,0-7-1 0,4 0 1 15,6-3-4-15,4-3 1 16,7-3-6-16,-3 0 1 16,3-3-7-16,7 0 1 15</inkml:trace>
  <inkml:trace contextRef="#ctx0" brushRef="#br0" timeOffset="38339.4017">30826 4688 29 0,'3'-10'14'0,"18"-9"-11"0,-17 16 21 16,7 3-24-16,3-6 0 0,0 0 1 15,-4-1 0-15,12-2-3 0,-8 0 0 16,0 2-4-16,-4 1 0 16,1 0-3-16,-1 0 1 31</inkml:trace>
  <inkml:trace contextRef="#ctx0" brushRef="#br0" timeOffset="38623.3924">30886 4590 27 0,'-25'26'13'0,"-3"33"-9"0,17-43 23 0,-10 9-27 16,-7 3 0-16,0 10 1 15,-11 2 1-15,7-2-2 0,4-7 0 16,3 1 2-16,7-4 0 16,1-3 0-16,6-3 1 15,11-6 0-15,0-4 1 0,18-5-1 16,3-7 0-16,7-4 0 15,4-5 0-15,7 0-3 16,-7-10 1-16,6-9-4 16,8-10 0-16,0-12-4 15,0-10 0-15,3-3-5 16,1 7 1-16,-1 3-1 31,-7 9 0-31</inkml:trace>
  <inkml:trace contextRef="#ctx0" brushRef="#br0" timeOffset="38808.7112">31373 4415 22 0,'7'3'11'0,"0"-19"-9"0,-4 19 20 0,-3 4-21 16,7-4 0-16,-3 0 1 15,3 0 1-15,-4 0-4 16,8 3 1-16,0 4 1 16,-1-1 1-16,-3 4-1 15,4-4 0-15,6-2-1 16,-6-1 0-16,0 0-3 15,-4 0 1-15,-4 4-4 0,4-1 1 16,-7 1-4-16,-7-1 1 16</inkml:trace>
  <inkml:trace contextRef="#ctx0" brushRef="#br0" timeOffset="39775.0756">31298 4697 19 0,'-45'19'9'0,"20"-22"-4"16,18 9 15-16,7 0-19 15,-4-3 1-15,4 1-1 16,4-4 1-16,6 0-3 16,12 0 1-16,-1-7 1 15,-4 1 0-15,5 3-1 16,6-3 0-16,-7-4-1 0,7 4 0 16,4-4-1-16,-4 4 0 0,4 0 0 15,-7 3 1 1,-11 3-1-1,3 0 1-15,-13 6 1 16,-8 3 0-16,-6 4 1 16,-8 3 1-16,4 3-2 15,-11 2 1 1,4 5 0-16,-7-8 1 16,-4 1-1-16,4 0 1 15,7 0-1-15,-7-3 1 16,6-1 0-16,8-2 0 0,0-7 0 15,4 0 0-15,10-3-1 16,0 1 0-16,0-8-1 16,10 4 1-16,8-6-1 0,3 0 0 15,-3 0-2-15,-1-1 1 16,-3-2-1-16,8 9 1 16,-8-6-1-16,0 3 0 15,-4 3 0-15,-3 0 1 0,-7 3 0 16,-7 6 1-16,4 7 1 15,-4-1 1-15,-4 1-1 16,1-3 1-16,-8-1 0 31,7-2 0-31,8 2 0 0,-4-6 1 0,7 4-2 16,0-4 0-16,10-3 0 16,-3-3 1-16,-3-3-2 15,7 0 1-15,3 0-1 16,-4 3 0-16,1-3 0 0,-8 0 1 15,8-1-1-15,-11 1 0 16,0 3 0-16,0 3 0 31,0-3 0-31,-4 0 0 16,-3 4 0-16,-3-4 0 0,-1 3 0 16,1 0 0-16,-8 0-1 15,7 3 1-15,-3-3-1 0,4 4 1 16,-4-4-2-16,10 0 1 15,-3 0-3-15,7 0 1 16,0-3-1-16,0 3 0 16,0-3-1-16,7 0 1 15,-3 3 0 1,-4 1 1-16,7-1 1 16,-4 0 0-16,-6 3 2 15,-4 0 0-15,3 4 2 16,-7-1 1-16,-6 1 1 15,6 2 0-15,-6 4 0 16,-5 0 0-16,1 2-1 0,0 1 0 16,0-3-1-16,-4-1 0 15,4 1-2-15,7 0 1 0,-4-4-3 16,1 1 1-16,6-4-3 16,8-6 0-16,-4 1-3 15,7-4 1-15,10-7-3 16,1-5 0-16</inkml:trace>
  <inkml:trace contextRef="#ctx0" brushRef="#br0" timeOffset="40008.391">31277 5174 22 0,'4'-10'11'0,"3"32"-7"0,-7-19 21 16,3 7-21-16,-3-1 0 15,11 4 3-15,0-4 0 16,-1 7-9-16,-3-4 0 0,11 1 7 15,-8-7 1-15,5-3-2 16,-1-3 0-16,0 0-1 16,-4-3 1-16,12 0-1 15,-5-6 0-15,4-4-2 16,4-3 1-16,0-6-4 16,-4-3 1-16,4 0-7 0,-4-3 0 15,0 0-6-15,11-4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12:05.3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13236 16017 21 0,'0'-56'10'0,"0"59"-1"0,0-3 10 0,0 0-16 15,0 0 1-15,0 6 0 16,-3 4 1-16,-4 2-7 15,-7 7 1-15,-8 12 3 16,1 7 1-16,-7 12-3 16,0-6 1-16,0-6-3 15,-1 2 0-15,1 4-1 0,3 3 0 16,8-3-1-16,-1-12 1 16,8-4 1-16,-1-6 1 15,4-3 3-15,7-7 0 0,10-6 2 16,1-6 0-16,7-3 1 15,-1-9 0-15,8-10 1 32,0-10 0-32,3 11-3 15,0-5 1-15,0-8-2 16,1-4 1-16,-1 1-6 16,0-1 1-16,0 7-5 15,-3 6 0-15,-7 9-1 0,-4 16 1 16,-7 16-2-16,-7 12 1 15,0 6 4-15,-7 32 0 0,0 0 5 16,-4 3 0-16,4-3 3 16,0-7 0-16,3-8 1 15,1-17 0-15,3-6 0 16,0-18 1-16,3-17-2 16,5-11 0-16,2-4-2 15,1-19 1-15,-1-12-2 16,1 9 0-16,-4 6-3 0,-4 7 1 15,-3-1-3-15,-7 7 0 16,0 3-2-16,-3 4 1 16,-1 2-2-16,1-3 0 31,-1 0-1-31,0-3 1 0,4 0 1 16,4-3 0-16,-1-3 1 15,4 3 1-15,0 6 4 16,0 3 0-16,0-2 4 15,4 8 0-15,-1 13 3 16,1 16 0-16,3 19 1 0,0 9 1 16,0 31-3-16,0-6 0 15,0 13-2-15,0 0 0 16,0-4-4-16,4-15 0 0,-1 6-5 16,1 0 0-16,3-15-5 15,0-7 0-15</inkml:trace>
  <inkml:trace contextRef="#ctx0" brushRef="#br0" timeOffset="330.4223">13300 16864 34 0,'3'-25'17'0,"18"-22"-19"0,-14 31 30 15,4 0-28-15,3-5 1 16,4-5-3-16,-1 4 1 0,1 4-3 15,7 5 1-15,-1 10-4 16,-6 6 0-16,-11 16-2 16,-7 12 1-16,-3 4 0 15,-8-7 1-15,-3 19 6 0,-7 16 1 16,-7-7 7-16,3-2 0 16,0-11 3-16,8-8 0 15,6-7 2-15,4-12 0 16,3-7-4-16,8-3 1 15,6-21-4-15,8-20 0 16,3 1-5-16,4-13 1 16,21-10-8-1,3-12 1-15,4 0-8 16,7-22 1-16</inkml:trace>
  <inkml:trace contextRef="#ctx0" brushRef="#br0" timeOffset="518.1141">13776 16071 37 0,'-11'37'18'0,"8"-52"-20"0,6 18 28 0,4 3-26 15,1-3 0-15,2 0-3 16,1-3 0-16,3 0-1 16,0-3 1-16,4 0-7 15,-4 0 1-15,-4 6-1 0,-3 6 1 31</inkml:trace>
  <inkml:trace contextRef="#ctx0" brushRef="#br0" timeOffset="852.7418">13794 16315 25 0,'-22'13'12'0,"-2"40"-12"0,24-53 25 0,0 0-23 16,7-9 0-16,0-7 0 16,3 13 1-16,5-7-4 15,2-2 0-15,1-4 2 16,-1 1 1-16,1-1-1 15,-4 3 0-15,0 4 0 16,-7 6 0-16,0 3 0 16,-3 6 0-16,-4 3 0 0,-4 1 1 15,-3-4-2-15,0 0 1 0,-3 4 0 16,3 5 0-16,0 14 0 16,0-1 0-16,0 13 0 15,3 3 0-15,0-7 1 16,4 7 0-16,0 3-1 15,0 6 1-15,4 4-1 32,3-19 1-32,0 12-1 15,0 9 1-15,0-2-4 0,0-10 1 16,4 0-6-16,-1-10 1 16,1-21-7-16,7-13 1 15</inkml:trace>
  <inkml:trace contextRef="#ctx0" brushRef="#br0" timeOffset="1051.8358">14002 16510 27 0,'-11'6'13'0,"1"53"-4"15,6-49 18-15,1 12-23 16,-5 12 0-16,-2 7 3 16,3 3 1-16,0-6-10 0,3-7 1 15,4-6 5-15,0-6 1 16,7-10-5-1,0-9 0-15,4-19-7 16,3-6 1-16,11-12-8 16,3-4 1-16</inkml:trace>
  <inkml:trace contextRef="#ctx0" brushRef="#br0" timeOffset="1836.8351">14217 16193 36 0,'-21'25'18'0,"3"19"-21"0,11-35 27 16,0 4-24-16,-4-4 0 15,1 4-1-15,-1 6 1 0,1 3 0 16,3 3 0-16,3-7-1 16,4-5 1-16,7-13 0 15,7-13 0-15,4-2-1 16,3 2 1-16,0-6-1 15,7-6 1-15,-3-3 0 16,-4-3 1-16,1 3-3 16,-5 2 0-16,-3 8-2 15,0 5 1-15,-3 13-2 16,-4 13 0-16,-7 9 0 16,-4 6 0-1,1 3 3-15,-4 26 0 0,-7 8 4 16,0-14 0-16,3-11 3 15,4-2 1-15,0-10 0 16,11-6 1-16,-1-9-1 16,4-1 0-16,4-12-2 0,-1-19 0 15,1-12-2-15,-1-7 1 16,-3 1-1-16,1 5 0 0,-1 11-1 16,-4 2 1-16,-3 3-1 15,0 16 0-15,-3 13-2 31,-4 5 0-31,-1 7-2 0,1 4 1 0,0-1-4 16,-3 0 0-16,-1-6-2 31,4-3 0-31,4 0-1 16,3-4 1-16,0 1 0 16,0-3 0-16,3-1 3 0,1-2 1 15,-1-1 5-15,1-6 1 16,-1 3 3-16,1-2 0 0,-4-4 2 15,7-4 0-15,0-2 1 16,3 3 0-16,5-3-3 16,-1 6 0-16,3-3-2 15,1-1 0-15,3 4 0 16,-3 0 0-16,-1 0 0 0,-2 7 0 16,-5 2 0-16,-3 19 0 15,-3-3 0-15,-4 10 0 16,-4-10 0-16,-3 3 0 15,-7 16-2-15,-4 9 1 16,1-6-4 0,-8-3 1-16,7-12-7 15,-6-20 0-15,-1-24-7 16,-3-10 1-16</inkml:trace>
  <inkml:trace contextRef="#ctx0" brushRef="#br0" timeOffset="1953.569">14284 16707 26 0,'21'-25'13'0,"0"31"-1"0,-14 1 15 15,4 5-25-15,3 10 0 16,4 6 0-16,3 4 1 16,7-10-8-16,-3 6 0 0,-1 0-5 15,15-3 1-15</inkml:trace>
  <inkml:trace contextRef="#ctx0" brushRef="#br0" timeOffset="2353.1783">14947 16390 27 0,'-7'66'13'0,"-3"47"-7"15,6-88 15-15,-7 13-18 16,1 6 1-16,-8 0 4 15,-3-7 0-15,-4-8-9 16,-3-7 1-16,0-13 5 16,0-15 1-16,3-16-3 0,7-10 1 15,11-18-2-15,7-16 0 16,14-3-2-16,8 19 1 0,6 3 0 16,-3 6 0-16,3 10 0 31,3 6 0-31,1 12 0 15,-4 1 1-15,4 18-1 16,-7 22 0-16,-7 13 0 16,-4 0 1-1,-4 25-13-15,1-13 0 16,-1-12-4-16,-3-13 0 16</inkml:trace>
  <inkml:trace contextRef="#ctx0" brushRef="#br0" timeOffset="3067.4381">15522 16296 29 0,'-10'-15'14'0,"6"49"-6"16,4-21 16-16,0 37-23 15,0 9 0-15,-3 20 2 16,-1 2 1-16,4 4-4 16,-3 9 0-16,3-6 2 0,0-25 1 15,3-10-2 1,8-9 1 0,3-13 0-16,3 1 1 15,8-23-2-15,14-12 1 0,10-19-1 16,8-3 1-16,3-13 0 15,-11 10 0-15,-3 9-1 16,-4 0 1-16,-3 1 0 16,-11 2 1-16,-7 0 1 0,-6 0 0 15,-5 1-1-15,-6-4 0 16,-4-3 1-16,-4-6 0 16,1-4-2-1,-4 1 1-15,0-19-4 16,-8-13 1-16,1 7-5 15,11-1 0-15,3 10-6 16,0 7 0-16,3 5-7 16,4 7 1-16,7 3 1 15,4 6 0-15</inkml:trace>
  <inkml:trace contextRef="#ctx0" brushRef="#br0" timeOffset="3237.7958">16164 16303 36 0,'-3'31'18'0,"10"167"-25"0,-4-158 37 16,1 20-30-16,-1-4 0 0,1 16-2 15,-1 7 0-15,1-4-2 16,3-22 1-16,0-2-6 0,0-17 0 16</inkml:trace>
  <inkml:trace contextRef="#ctx0" brushRef="#br0" timeOffset="3568.2277">16224 16325 23 0,'25'-44'11'0,"67"12"-6"16,-71 29 14-16,7 6-16 16,0 7 1-16,0 2 2 15,-6 1 0-15,-5 9-7 16,-3 9 0-16,-7 10 5 0,-3 9 1 15,-8-3-2-15,-10-6 0 16,-7 0-1-16,-4-1 0 0,-6 1 1 16,-1-6 0-16,0-4-1 15,8-6 1-15,6-3 0 16,7-6 0-16,11 6 0 16,0-7 0-16,7 1-2 15,0-7 1-15,8 7-1 31,2-6 0-31,1-4-2 16,-1 0 1-16,5-3-6 0,-1-6 0 16,3-3-9-16,1-10 0 15</inkml:trace>
  <inkml:trace contextRef="#ctx0" brushRef="#br0" timeOffset="3853.1831">16648 16215 44 0,'-4'12'22'0,"8"48"-22"16,-4-47 32-16,0 21-30 0,3 22 0 15,-3-2 2-15,0 5 1 16,0 1-6-16,0 3 1 16,0-7 3-1,4-9 1-15,-1 0-1 16,4 6 0-16,0-12-1 15,4-3 0-15,-1-1-1 16,5-11 1-16,-1-8 0 16,3-8 1-16,8-10-1 15,7 0 0-15,0 6-8 0,-1-18 1 16,5-4-12-16,13 0 1 16</inkml:trace>
  <inkml:trace contextRef="#ctx0" brushRef="#br0" timeOffset="4298.9825">17251 16284 39 0,'7'-3'19'0,"21"12"-15"0,-21-6 19 0,7 0-23 16,11 1 1-16,3-1-10 31,0 0 1-31,1 3 1 16,-1-3 1-16</inkml:trace>
  <inkml:trace contextRef="#ctx0" brushRef="#br0" timeOffset="4452.2792">17247 16666 37 0,'-10'-9'18'0,"31"-35"-19"0,-11 19 29 0,12-22-27 16,9 3 0-16,8 0-9 0,4 3 1 16,2 1 0-16,-6 8 0 15</inkml:trace>
  <inkml:trace contextRef="#ctx0" brushRef="#br0" timeOffset="4784.7304">17522 16729 36 0,'-49'75'18'0,"10"-24"-14"16,32-48 28-16,4 0-31 16,3-3 0-16,10-13 0 15,1-9 1-15,3-6-3 16,4-6 1-16,-1 9 0 0,4-13 1 16,-3 3-3-16,0 4 0 15,-4 3-1-15,-4 6 0 0,-6 6-1 16,-8 7 0-16,-3 3 1 15,0 12 0-15,0 6 2 16,0 1 0-16,0 6 1 16,4 3 1-16,3 3 0 15,0 15 1-15,0-2-1 16,7-7 0-16,0 17-1 0,3 5 1 31,1 3-4-31,-1 1 1 16,-2-10-4-16,-1-6 1 15,0-4-5-15,0-6 1 16</inkml:trace>
  <inkml:trace contextRef="#ctx0" brushRef="#br0" timeOffset="4970.1504">17575 17030 29 0,'-28'-3'14'0,"0"34"-7"15,24-21 26-15,-3 5-31 16,0 7 1-16,4-3 0 0,-1-3 1 15,8-7-5-15,3 1 0 16,3-1 4-16,8-9 0 0,0-16-6 16,3-12 1-16,0-13-7 15,4 1 0-15,3-7-3 16,0-7 0-16</inkml:trace>
  <inkml:trace contextRef="#ctx0" brushRef="#br0" timeOffset="5122.598">17773 16641 34 0,'-7'10'17'0,"21"-13"-15"0,-7 3 31 16,4 0-32-16,3-4 1 15,3-5 0-15,12-4 1 16,-1-5-6-16,4-7 1 16,-1 0-2-16,1-7 0 15,-4 1-8-15,-7 3 1 0</inkml:trace>
  <inkml:trace contextRef="#ctx0" brushRef="#br0" timeOffset="5286.2302">17861 16481 43 0,'-10'54'21'0,"-8"24"-25"0,14-59 37 16,1 9-33-1,-4 16 1-15,0-9-3 16,0 2 0-16,3 1-3 15,1-4 0-15,3-9-7 16,3-6 1-16</inkml:trace>
  <inkml:trace contextRef="#ctx0" brushRef="#br0" timeOffset="5439.2676">17978 16883 41 0,'24'6'20'0,"4"-19"-26"0,-17 13 34 15,0 4-29-15,-1-1 0 16,1 3-7-16,-1-6 0 16,1-6 2-16,3-4 1 0</inkml:trace>
  <inkml:trace contextRef="#ctx0" brushRef="#br0" timeOffset="5603.1284">18059 16249 53 0,'-7'0'26'0,"24"13"-33"0,-10-7 51 16,0 4-43 0,8-4 0-16,2 6-7 15,1-2 1-15,-4 2-3 16,7 4 0-16,4 0-6 16,-1-1 0-16</inkml:trace>
  <inkml:trace contextRef="#ctx0" brushRef="#br0" timeOffset="6021.1651">18471 16315 42 0,'-60'-9'21'0,"68"21"-24"0,2-18 37 15,15-3-33-15,3-4 0 32,7-3 2-32,4 1 0 0,0-1-6 15,-4-3 1-15,4 0-4 16,-4 1 0-16,4 2-6 15,-7-3 0-15</inkml:trace>
  <inkml:trace contextRef="#ctx0" brushRef="#br0" timeOffset="6182.9191">18785 16240 42 0,'-67'44'21'0,"14"-10"-24"0,36-12 36 0,-8 16-33 16,-7 15 0-16,-3-9-2 15,7-3 0-15,3-3-2 16,4-7 0-16,7-6-7 16,7-9 0-16</inkml:trace>
  <inkml:trace contextRef="#ctx0" brushRef="#br0" timeOffset="6382.993">18718 16318 46 0,'-3'0'23'0,"10"10"-25"0,-7 9 40 0,0 24-36 16,0 11 0-16,-4 2 0 15,-6 10 1-15,-1 0-4 16,-3 9 0-16,4 0 0 16,-1 1 1-16,7-10-8 15,4-10 0-15,4-6-6 16,10-22 0-16</inkml:trace>
  <inkml:trace contextRef="#ctx0" brushRef="#br0" timeOffset="6556.928">18708 16516 59 0,'10'-6'29'0,"1"43"-35"0,-4-21 56 15,0 3-50-15,4 6 1 16,3 6 0-16,3 4 0 15,8-1-10 1,3-6 1-16,8-3-8 16,13-9 0-16</inkml:trace>
  <inkml:trace contextRef="#ctx0" brushRef="#br0" timeOffset="7589.1342">19604 15926 28 0,'14'-31'14'0,"-18"34"-12"15,-6 7 15-15,-8 11-17 16,-3 14 0-16,-4 9 0 16,-6 15 0-16,-5 7 0 15,1 10 1-15,-4 5-1 16,8-6 1-16,-5-6-1 15,12-22 1-15,6-15-2 16,7-10 1-16,8-10 1 0,3-12 0 16,7-15 0-16,7-7 0 15,7-13 0-15,4-3 0 0,3 10 1 16,4-3 0-16,3 9-4 16,0 3 1-16,-6 7-2 15,-5 8 0-15,-6 8-1 31,-11 11 0-31,-11 10 0 16,-6 13 0-16,-4 3 3 0,-4 3 1 16,-3-4 2-16,3-2 1 15,1-7 2-15,-1 1 0 16,7-10 0-16,8-7 1 16,3-5-2-16,3-10 0 0,4-6-1 15,8-7 0-15,-5-6-3 16,4-3 0-16,0-9-4 15,0 0 0-15,1-1-3 16,2-2 0-16,-13-4-3 16,-4 7 1-16,0 2 1 15,0 1 0-15,0 9 7 16,-4 4 0-16,1 5 5 0,-1 7 0 31,-3 3 3-31,0 16 1 16,0 15 0-16,3 19 0 0,1 4-4 15,-1 5 1-15,1 10-2 16,3-3 0-16,0 13-3 16,0-1 0-16,3-6-5 15,4-6 1-15,1-3-7 16,2-19 1-16</inkml:trace>
  <inkml:trace contextRef="#ctx0" brushRef="#br0" timeOffset="7769.6933">19406 16945 39 0,'-7'-15'19'0,"25"-32"-18"16,-11 44 33-16,7 3-34 15,0-4 1-15,7 1 1 32,11 0 0-32,0 0-6 15,3 3 0-15,0-3-4 16,-3 9 0-16,-4 7-4 15,-6 6 0-15</inkml:trace>
  <inkml:trace contextRef="#ctx0" brushRef="#br0" timeOffset="7971.6982">19385 17388 37 0,'-53'31'18'0,"36"-31"-12"0,17 0 33 0,0 0-35 15,7 0 1-15,3 0 1 16,8-3 1-16,7-7-9 15,3-2 0-15,18-4 6 16,3-6 0-16,4 7-4 0,0-7 1 16,-4-3-7-16,-6 6 0 0,-5 0-7 15,-2 0 0-15,-1 3-3 32,-7 1 0-32</inkml:trace>
  <inkml:trace contextRef="#ctx0" brushRef="#br0" timeOffset="10615.7247">20017 16162 30 0,'-4'0'15'0,"4"-7"-10"15,7 4 15-15,0 0-19 16,4-3 0-16,10 3 0 16,7-1 0-16,0 1-3 15,4 3 0-15,-4 0-1 16,-3 3 0-16,-4 4-3 15,-7 5 1-15,-7 7-1 16,-3 3 0-16,-11-3 1 0,-4 3 1 16,-6 3 3-16,-12 0 0 15,8 0 2-15,4-9 1 0,3-4 0 16,3-2 0-16,4-10-1 16,7-7 1-16,10 1-2 15,5 0 1-15,-1 0-1 16,3 2 0-16,1 1 0 15,-4 6 0-15,-3 1 0 0,-4 5 1 16,-4 0 0-16,-6 10 0 16,-1 0 0-16,-3 6 1 15,-3-3-1-15,-5 3 0 0,1-3-2 32,4-3 0-32,-4-3-6 15,3-1 1-15</inkml:trace>
  <inkml:trace contextRef="#ctx0" brushRef="#br0" timeOffset="10847.1542">20197 16466 21 0,'0'0'10'0,"17"28"-4"0,-13-12 15 15,-1 2-20-15,1 11 0 0,-1 2 1 16,4 3 1-16,0 1-4 15,0 3 1-15,0-7 0 16,1-3 0-16,-1-6-3 16,0-6 0-16,0-4-5 15,0-2 0-15,3-7-1 16,4-9 1 0</inkml:trace>
  <inkml:trace contextRef="#ctx0" brushRef="#br0" timeOffset="11030.278">20366 16547 27 0,'-4'-12'13'0,"1"24"-11"0,-1-5 29 0,-3 11-28 16,0 1 0-16,0 0 1 15,0 3 1-15,4-3-7 16,-1-4 1-16,4-2 3 16,0-1 1-16,7-5-4 0,0-7 0 15,0-10-5-15,4-8 0 16,-1-14-6-16,4-12 1 15</inkml:trace>
  <inkml:trace contextRef="#ctx0" brushRef="#br0" timeOffset="11899.935">20510 16027 30 0,'-10'9'15'0,"-15"57"-13"16,18-50 24-1,0 9-24 1,-3 3 0-16,2 0 1 0,-2-6 0 15,6-6-4-15,4-4 0 16,4-2 3-16,6-7 1 16,5-9-2-16,2-7 0 0,4-3-1 15,1-2 1-15,-1-1-3 16,-4 3 0-16,1 4-2 16,-7 2 0-16,-4 7 0 15,-4 9 0-15,-6 10 0 16,-4 9 1-16,-4 0 3 15,-3 6 0-15,0 4 2 16,3-4 1-16,1-2 0 0,3-11 1 16,-1 4-1-16,5-9 0 15,3-10-2-15,7-3 1 16,0-3-2-16,4 0 0 16,-1 0-2-16,1-1 1 0,-4 1-1 31,0-6 1-31,0 3-1 15,-7 6 1-15,0 3 0 16,0 3 1-16,-4 10 1 16,1-7 0-16,-1 4-1 15,1 5 1-15,-4-2 0 16,3-6 0-16,1 2-1 16,3-6 0-16,0 1-1 0,0-4 0 15,0-3-1-15,3 3 0 0,1 0 0 16,-4 6 0-16,0 4 0 15,-4 3 0-15,-3 9 1 16,0-6 1-16,0-1 1 16,0 1 1-16,0-3 0 15,3-4 1-15,4-5-1 16,4 2 1-16,3-9-1 0,4 0 1 47,24 0-1-47,0-9 1 0,-7 9-1 15,1 0 0-15,-8 0 1 16,-4 0 1-16,-6 9 0 16,-4 1 0-16,-7 8-1 15,-10 1 0-15,-5 3-1 16,-6 3 1-16,0-3-3 16,-4-6 1-16,1 0-6 0,-1-7 1 15,-3 0-7-15,3-6 1 16,4-9-4-16,7-6 1 15,3-4 2-15,8-3 0 16,3 10 8-16,7-1 1 16,3 4 7-1,4 6 1-15,4 3 3 16,3 3 1-16,0 1-2 16,11 8 0-16,0-2-7 15,-4 0 1-15,4-7-10 16,0-3 1-16,-1-9-4 15,5-7 1-15</inkml:trace>
  <inkml:trace contextRef="#ctx0" brushRef="#br0" timeOffset="13450.1184">22038 15867 39 0,'-18'-19'19'0,"18"28"-17"0,0-2 29 15,-3 8-30 1,-1 7 0-16,-10 10 0 0,0 5 1 15,-7 4-4-15,-4 0 1 16,1 3-4-16,-8-4 0 16,4-5-7-16,6-4 1 0,15 1-1 15,7-7 0-15</inkml:trace>
  <inkml:trace contextRef="#ctx0" brushRef="#br0" timeOffset="13634.6489">22038 16133 39 0,'-4'-6'19'0,"-6"19"-25"16,6-7 41-16,-6 10-35 15,-8 9 1 1,-3 6-1-16,-11 16 1 16,-3 9-4-16,-4 4 1 15,7 0-4-15,8-13 1 16,6-13-6-16,7-12 0 0</inkml:trace>
  <inkml:trace contextRef="#ctx0" brushRef="#br0" timeOffset="13784.7639">21918 16459 34 0,'18'-15'17'0,"10"21"-16"0,-17 0 29 16,-1 4-29-16,-3 5 0 16,0 10 0-16,0 4 0 15,-3-1-4-15,-1 0 1 16,1 0-4-16,-4-3 1 0,3-3-6 31,4-6 1-31</inkml:trace>
  <inkml:trace contextRef="#ctx0" brushRef="#br0" timeOffset="13981.1565">22116 16240 44 0,'17'-31'22'0,"12"-1"-30"0,-19 23 42 16,4-4-34-16,0 1 0 0,4 2 0 16,3-5 0-16,4 2-3 15,-1 1 0-15,-2-1-5 16,-5 7 1-16,1 3-4 16,-4 6 0-16</inkml:trace>
  <inkml:trace contextRef="#ctx0" brushRef="#br0" timeOffset="14317.3163">22193 16353 37 0,'-10'19'18'0,"10"-4"-24"0,3-24 34 15,4 3-28-15,0-4 0 16,4-2-2-16,-1 2 0 16,1-2-1-1,0 2 1-15,-1-2-2 16,-3 2 1-16,4 4-1 15,-4 3 1-15,-4 6 1 0,1 0 0 16,-4 13 3-16,0 0 0 16,0 12 2-16,0 6 1 0,0 10 1 15,0 3 0-15,0 0 0 16,-4 0 1-16,1 0 0 16,-1-6 0-16,1 6-1 15,-1-15 0-15,1-4-1 16,-4-3 0-16,3 3-3 31,-3-6 0-31,-3-3-6 0,-1 0 1 16,-3-1-11-16,-4-2 1 15</inkml:trace>
  <inkml:trace contextRef="#ctx0" brushRef="#br0" timeOffset="17352.1862">20951 16256 23 0,'-17'-10'11'0,"24"-12"-7"15,-7 13 18-15,3-4-20 16,4-2 1-16,4-1 0 16,0 0 0-16,-1-6-4 0,4 0 0 15,4 4 2-15,-4-8 1 16,0 11-2-16,-3 5 0 15,-1 1-3-15,-6 12 1 16,-1 7-1-16,-6 2 1 16,-1 7-1-16,-3 6 0 0,-3 3 2 15,-1 4 0-15,1-4 1 16,-1-3 1-16,4 0 0 16,0 3 1-16,0-3 0 15,3-3 0-15,1-6-1 16,3-7 1-16,0 1-1 15,3-7 1-15,-3-3-2 16,7 0 1 0,0-3-1-16,0 0 1 15,0 3-1-15,-3-4 0 16,0 8 0-16,-4 2 1 16,0 6-1-16,-4 1 1 0,0 6 0 15,1-4 0-15,-1 4 0 16,4-6 0-16,0-4-1 15,0 1 1-15,0-10-1 16,4-7 1-16,-1 1-1 0,5-7 0 16,-5-5 0-16,4 2 0 15,0 0 0-15,0 4 0 16,0 9 0-16,0 3 0 16,-3 9 1-16,-1 13 0 0,-3 6 0 15,0 10 1-15,0 3 0 16,-3-1 1-16,-1 7-1 15,4 4 1-15,0-4-1 32,0-10 0-32,0-2-1 15,4 2 0-15,-1-12-3 16,4-6 1-16,1-9-5 0,-1-10 0 16,0 0-7-16,0-13 1 15</inkml:trace>
  <inkml:trace contextRef="#ctx0" brushRef="#br0" timeOffset="17615.1055">21174 16136 29 0,'7'-31'14'0,"46"-3"-9"15,-39 21 19-15,3 4-22 16,1 2 1-16,3 4 1 16,4 6 0-16,0 10-5 0,-4 3 0 15,-4 9 4-15,-2 3 0 16,-1 3-1-16,-4 1 0 0,4-4-1 15,-7-3 0-15,0 0-1 16,1-3 1-16,-1-3-3 16,0-10 1-16,0 1-3 15,0-14 1-15,-4 1-5 16,1-3 1-16,-4-6-5 31,3-7 0-31</inkml:trace>
  <inkml:trace contextRef="#ctx0" brushRef="#br0" timeOffset="17832.2616">21368 15851 30 0,'-21'9'15'0,"28"86"-8"0,-4-67 25 15,-3 9-32-15,-3 10 1 0,-1 7 0 16,1 2 1-16,-4 13-3 15,-1 10 1-15,-2-4 1 0,-4 0 0 32,-7-3-4-32,-1-9 1 15,5-13-6-15,-1-3 1 0,4-19-4 16,0-12 0-16</inkml:trace>
  <inkml:trace contextRef="#ctx0" brushRef="#br0" timeOffset="17967.0227">21131 16500 40 0,'11'-22'20'0,"10"32"-24"16,-10-4 39-16,10 6-35 16,0 7 1-16,4 3-2 0,-4 0 1 15,0-3-5-15,-7 0 0 16,0-4-6-16,-7 7 0 0</inkml:trace>
  <inkml:trace contextRef="#ctx0" brushRef="#br0" timeOffset="18652.2368">19491 17043 22 0,'-4'-19'11'0,"4"3"-5"16,0 16 11-16,0 0-17 15,4-9 1 1,-1 18 3-16,1 4 0 0,0 6-5 0,-1 3 1 16,1 9 2-16,-1 0 0 15,1-3-3-15,-1-2 1 16,4 5-9-16,7-3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13:35.7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9881 9953 23 0,'0'0'11'0,"21"-19"-5"16,-10 6 11-16,0-9-14 15,-1-3 0-15,1-3 1 16,-1-13 0-16,5-3-6 16,-1 16 1-16,0-3 2 15,0-7 1-15,0-3-6 16,0 4 0-16,0-7-4 31,-3-6 0-31,-4 3-1 16,-7 0 1-16,-4 0 0 15,-6 6 0-15,-4 3 5 0,-1 13 0 16,1 13 6-16,4 12 0 0,-1 21 2 0,1 17 1 16,-1 12 0-16,4 16 1 15,3 16 1-15,1 31 0 32,-1-1-3-32,1-5 1 15,3 25-2-15,-4-4 0 16,4-18-1-16,-3-13 1 0,-1-12-3 15,1-13 1-15,3-15-1 16,-4-14 1-16,1-11-1 16,-4-13 0-16,-4-13 0 15,-3-16 1-15,0-2-2 16,0-23 1-16,-4-18-1 16,7-10 0-16,8 10 1 15,6 6 0-15,12 0-2 0,2 0 1 16,1 3-4-16,7 0 0 15,3 3-6-15,4 1 0 16,3-1-2-16,4-6 0 0</inkml:trace>
  <inkml:trace contextRef="#ctx0" brushRef="#br0" timeOffset="384.3527">10382 9460 25 0,'-17'13'12'0,"24"37"-11"0,-7-34 22 16,3 3-21-16,4-4 0 0,4-5 1 15,3-4 1-15,4 0-5 16,-8 4 0-16,4-10 3 16,4-13 1-16,0-6-2 15,-1-9 1-15,-3-3-1 16,0 2 0-16,-3 1 0 0,-4 9 0 15,-3 7-1-15,-8 9 0 16,-3 6 0-16,0 3 0 31,0 7 0-31,-4-1 1 16,4 1-1-16,0-1 0 0,4-2 0 16,-1-4 1-16,1 0-1 15,3-3 1-15,0-3 0 16,7-6 0-16,0 0-5 15,3 0 1-15,1 2-5 16,-1 4 1-16,1 10-4 16,-4 9 0-16</inkml:trace>
  <inkml:trace contextRef="#ctx0" brushRef="#br0" timeOffset="584.8569">10386 9962 22 0,'-32'19'11'0,"28"-25"-8"16,12 2 18-16,2-8-18 15,8-7 1-15,-1-6 0 32,5-6 1-32,-1-7-7 0,0-12 1 15,0 18 3-15,4-2 0 16,-1 3-6-16,1 2 1 16,-4 4-5-16,-3 7 0 15,-4 5-2-15,-3 7 1 16</inkml:trace>
  <inkml:trace contextRef="#ctx0" brushRef="#br0" timeOffset="971.575">10590 9717 16 0,'-21'76'8'0,"-3"24"-7"0,16-81 13 0,1 9-13 15,0 3 0-15,4 4 1 16,-1-1 0-16,1-2-3 16,3-13 1-16,0-1 1 0,0-5 1 15,3 3-2-15,1-7 1 16,3-3-1-16,3-6 1 15,1-9-1-15,0-7 1 16,3-6-1 0,0 0 0-16,-4 4 0 15,1 2 0-15,-4 3-1 16,0 1 1-16,-7 5-1 16,-3 7 1-16,-8 10-1 15,-3 6 1-15,-4 6 1 0,-3-1 1 16,-4 14 2-16,-3 12 0 15,0 6 1-15,0 7 1 16,0-10-1-16,3-3 1 16,11-19-1-16,7-3 0 15,7-3-2-15,10-9 0 0,8-13-1 16,7-16 0-16,3-15-2 16,7-7 0-16,4-6-5 15,3 4 0-15,22-4-8 16,6 3 0-16</inkml:trace>
  <inkml:trace contextRef="#ctx0" brushRef="#br0" timeOffset="1222.0218">11222 9385 27 0,'-32'-12'13'0,"14"21"-6"0,15 0 14 0,-8 4-20 32,-3 9 1-32,-3 9 0 15,-5 1 1-15,-9 24-4 0,-12 19 0 16,-2 7 2-16,-8-7 1 16,0-3-2-16,14-12 0 15,11-10-4-15,6-12 0 16,8-13-6-16,18-13 1 15</inkml:trace>
  <inkml:trace contextRef="#ctx0" brushRef="#br0" timeOffset="1404.3662">11024 9749 26 0,'7'3'13'0,"0"57"-8"0,-7-29 19 15,0 7-23-15,-3 9 0 16,-1 9 1-16,1 4 0 0,-1 5-3 15,1 11 1-15,-1-10 0 16,4-10 1-16,4-12-6 16,3-6 1-16,0-23-6 15,3-15 1-15</inkml:trace>
  <inkml:trace contextRef="#ctx0" brushRef="#br0" timeOffset="1567.0131">11218 9752 25 0,'11'-41'12'0,"31"13"-10"0,-24 22 18 0,7-1-18 32,3-2 1-32,4 3 0 15,3-1 0-15,4 1-4 16,-8 3 1-16,-2 0-2 16,-1-3 1-16,-3-4-7 15,-4 1 0-15</inkml:trace>
  <inkml:trace contextRef="#ctx0" brushRef="#br0" timeOffset="1755.6711">11426 9526 22 0,'-52'44'11'0,"27"9"-6"16,21-31 12-16,-6 16-17 16,-1 12 0-16,4 0 1 15,4-9 0-15,6 0-3 16,1-10 1-16,6-6-4 15,4-6 1-15,4-9-3 0,3-4 1 32</inkml:trace>
  <inkml:trace contextRef="#ctx0" brushRef="#br0" timeOffset="1921.3793">11564 9567 23 0,'0'41'11'0,"-14"3"-13"15,14-16 20-15,-4 9-18 16,1 10 1-16,-4 1-4 0,3-1 0 16,-3-4-2-16,-3-2 0 15,-1 0-1-15,4 0 0 16</inkml:trace>
  <inkml:trace contextRef="#ctx0" brushRef="#br0" timeOffset="2238.3911">11211 10160 22 0,'-3'-7'11'0,"13"-2"-11"16,-3 3 23-16,4-4-21 31,7-9 1-31,10 7 0 16,4-4 1-16,-1 1-6 16,1-1 1-16,0 3 3 0,0 4 0 15,-11-1-2-15,0 4 1 16,-7 3 0-16,-7 6 0 15,-7 7-1-15,-7 5 1 16,-7 7 1-16,-7 0 0 16,0-3 1-16,-1 0 1 0,-6 9-1 15,11-3 1-15,9 0-2 16,5-3 1-16,3-3-1 16,7 0 0-16,4-4-1 15,6-5 0-15,8-7-4 16,3-3 1-16,0-9-8 15,4-7 0-15,7 0-2 16,-4-6 0-16</inkml:trace>
  <inkml:trace contextRef="#ctx0" brushRef="#br0" timeOffset="2773.1768">12298 9448 21 0,'-21'12'10'0,"-11"38"-7"15,21-34 14-15,-3 9-16 16,0 0 0-16,-4 13 0 15,-6 9 0-15,3 0-3 16,-1-3 0-16,5-10-3 16,10-8 0-16,3-8-2 15,11-18 1-15</inkml:trace>
  <inkml:trace contextRef="#ctx0" brushRef="#br0" timeOffset="2955.5151">12192 9567 25 0,'0'12'12'0,"0"20"-7"0,0-16 24 0,0 31-28 16,-4 18 1-16,1 4 0 16,-4 13 0-16,3-13-3 15,1 6 1-15,-1-3 0 16,4 0 0-16,4-12-5 16,3-16 0-16,3-16-5 0,8-22 0 15</inkml:trace>
  <inkml:trace contextRef="#ctx0" brushRef="#br0" timeOffset="3144.8305">12746 9369 21 0,'-18'19'10'0,"-10"41"-6"16,17-38 12-16,-10 9-16 15,-11 10 1-15,-6 6 0 16,-12 12 1-16,8 4-4 15,3-6 0-15,11-13-4 16,7-7 0-16,3-9-1 31,15-6 1-31</inkml:trace>
  <inkml:trace contextRef="#ctx0" brushRef="#br0" timeOffset="3302.8403">12693 9623 26 0,'11'-6'13'0,"17"6"-15"0,-18-3 27 16,4 0-24-16,1 0 1 16,2 0 0-16,4-4 1 15,4 1-7-15,0 0 0 16,3 3-4-16,4 6 1 16</inkml:trace>
  <inkml:trace contextRef="#ctx0" brushRef="#br0" timeOffset="3492.4925">12654 9896 29 0,'-25'50'14'0,"11"-15"-12"0,11-23 21 16,-1 7-23-16,4 6 1 0,0 0 0 31,0 4 0-31,0-14-3 16,7 10 0-16,0 0-3 15,4 1 1-15,0-8-5 16,-1 1 1-16</inkml:trace>
  <inkml:trace contextRef="#ctx0" brushRef="#br0" timeOffset="3688.3863">12781 9865 25 0,'-3'-3'12'0,"10"18"-9"0,-7 1 20 15,0 3-21-15,-4 9 0 0,1 10 0 16,-1 2 0-16,1-8-3 16,-1 9 1-16,4-1-1 15,0-2 1-15,4-3-6 16,3-10 1-16,3-7-4 16,4-5 1-16</inkml:trace>
  <inkml:trace contextRef="#ctx0" brushRef="#br0" timeOffset="4324.3004">13547 9401 28 0,'-7'-10'14'0,"-36"7"-16"16,36 9 25-16,-7 1-22 15,-4 2 1-15,-3 4 1 16,-7 6 0-16,0 2-3 16,3-2 0-16,4 0 2 0,7 0 1 15,3 0-1-15,8 3 0 16,3 3 0-16,7 9 0 16,3 10 0-16,5 3 0 15,2 0 0-15,1 0 0 16,-1-6 0-1,-2-6 0-15,-5-1 0 16,4 1 0-16,-7-4 0 16,-3-3 0-16,-8-3 0 15,1 0 0-15,-4-3-2 16,-7-3 1-16,0-6-5 0,-1-4 1 16,1-9-8-16,0-13 0 15,4-9-4-15,3-15 1 16</inkml:trace>
  <inkml:trace contextRef="#ctx0" brushRef="#br0" timeOffset="4524.4208">13466 9241 28 0,'0'47'14'0,"-8"75"-14"0,5-78 24 15,-4 34-23-15,-7 23 1 31,-4 18 0-31,4 19 0 16,0 16-3-16,3 9 0 16,8 28-4-16,3 6 0 0,7 14-4 15,-4-11 0-15</inkml:trace>
  <inkml:trace contextRef="#ctx0" brushRef="#br0" timeOffset="70584.1467">21047 13424 17 0,'7'-28'8'0,"-4"12"-2"0,-3 16 9 16,0-3-13-16,-3 0 0 0,-4 6 0 15,-4 3 0-15,-3 7-3 16,0 9 1-16,-4-3 1 15,-3 2 0-15,0 5-1 16,-4 5 1-16,4-3-1 0,0 0 0 16,7 1 0-1,3 2 0-15,4-3-1 16,4 0 1-16,-1 10 0 16,1-3 1-16,-1-4-1 0,1 3 1 15,-1 4 0-15,-3 0 0 0,0-4-1 16,-4 4 1-16,1 3-2 15,3-10 1-15,0-9-2 32,0-3 0-32,-1-10-3 15,5-12 1-15,3-7-2 16,0-8 1-16,3-7 0 16,1-4 0-16,7-5 3 0,3-4 1 15,0 1 4-15,7-1 0 16,0-3 2-16,0 7 0 0,1-1 0 15,2 1 1-15,1 6-1 16,-4 9 1-16,-3 9-4 16,-1 7 1-16,-3 6-3 15,-7 7 0-15,-3 2-1 16,-4 10 1-16,-4-3-3 0,-3 6 0 16,0 3 0-16,-3-6 0 15,-1 0 0-15,1 0 1 16,-1-3 0-16,0-3 0 15,4-7 1-15,4-3 0 16,-4-3 1-16,7-3 1 0,0 0 0 31,0 0 0-31,10-3 0 16,-3 0 0-16,1-3 0 16,-1 3 1-16,0-3-5 15,-4 9 0-15,1 0-3 16,-4 3 1-16</inkml:trace>
  <inkml:trace contextRef="#ctx0" brushRef="#br0" timeOffset="70923.5634">20877 14029 16 0,'-17'3'8'0,"27"-6"-5"0,-3 0 12 0,0 0-13 16,1-3 0-16,2-1 1 15,1-5 1-15,-1 6-5 16,1 2 1-16,6 1 2 15,-6 3 0 1,0 3-1-16,-1 4 1 16,-3 2-2-16,-3 1 1 15,-4-1 0-15,0 3 0 16,-4 4 0-16,-3 0 1 0,0-1-2 16,-3 1 0-16,-1 3 0 15,0-6 0-15,-6-4-1 16,6 0 0-16,1-2 2 15,3-1 0-15,0-3 1 16,7-3 1-16,3-3 0 16,4-3 0-16,0-4 0 15,0 1 0-15,0-4-5 0,0 1 0 16,4-1-9-16,-4-3 1 16</inkml:trace>
  <inkml:trace contextRef="#ctx0" brushRef="#br0" timeOffset="71115.5755">20429 13578 42 0,'-21'-7'21'0,"28"14"-26"0,-3-4 36 15,3 6-31-15,7 4 1 16,0 2-9-16,4 7 0 15,3 3 1-15,0 10 0 16</inkml:trace>
  <inkml:trace contextRef="#ctx0" brushRef="#br0" timeOffset="71587.6453">20461 13957 21 0,'-21'3'10'0,"24"-15"-1"0,5 5 8 0,-1 1-17 15,3 0 0-15,4-4 0 0,4 4 1 16,3 0-1-16,-3 3 0 16,-1 3 0-1,-3 3 1-15,-6 6-1 16,-8 4 1-16,-4 6 0 16,-7 3 1-16,-3 3 0 15,0 6 0-15,-3-3 0 16,6-6 0-16,0-9 0 0,4-4 0 15,4 1-1-15,6-7 1 16,4 0-2-16,7-6 1 16,4 3-1-16,0 0 0 15,-1 0 0-15,12-3 1 0,-8 6-1 16,0 6 0-16,-7 7 1 16,-10-1 1-16,-8 11 0 15,-3 5 1-15,-7 10 1 16,0-1 0-16,0-2 0 15,3-10 0 1,1-3-1-16,2-3 1 16,8-3-2-16,8-6 1 15,2-7-1-15,22-6 0 16,7-6-1-16,14-10 1 0,-1-12-5 16,5-13 1-16,6-19-9 15,8 1 0-15,21-4-5 16,-8-9 1-16</inkml:trace>
  <inkml:trace contextRef="#ctx0" brushRef="#br0" timeOffset="71855.5493">21417 13662 36 0,'-56'54'18'0,"52"-17"-13"0,8-34 28 15,6 1-29-15,8-11 0 0,3-8 1 16,0-11 0-16,7-17-7 15,-3 5 1-15,0-6 4 32,-4 3 0-32,-3 4-2 15,-4 5 1-15,-11 4-1 16,-3 9 1-16,-7 7-2 16,-3 9 0-16,-4 9-4 15,-1 6 1-15,1 13-5 0,-3 4 1 16,3 5-8-16,3 1 1 15,4-4 0-15,7-6 0 0</inkml:trace>
  <inkml:trace contextRef="#ctx0" brushRef="#br0" timeOffset="72003.4753">21484 13722 23 0,'0'19'11'0,"-3"53"-13"16,3-57 21-16,0 11-19 0,-4 2 0 15,1 6-2-15,-1 7 1 16,1 6-3-16,-1-6 1 15,-3 0-3-15,10-4 0 16</inkml:trace>
  <inkml:trace contextRef="#ctx0" brushRef="#br0" timeOffset="72274.5967">21467 14117 20 0,'3'-44'10'0,"11"16"-7"16,-7 15 17-16,0-2-20 15,0-4 0-15,0 0-1 16,4 3 1-16,-4 1-1 16,-3 2 1-16,-4 7-2 0,-4 9 1 15,-3 6 0-15,-4 10 0 0,-10 6 3 16,-3 13 1-16,-8 9 3 16,4 3 0-16,3 0 1 15,4-3 0-15,7-6 0 16,10-6 1-16,8-4-4 31,6-12 1-31,8-10-5 0,3-9 1 16,4-9-6-16,6-10 0 15,1-16-8-15,7-5 0 16</inkml:trace>
  <inkml:trace contextRef="#ctx0" brushRef="#br0" timeOffset="72507.1025">21788 13524 40 0,'-22'-6'20'0,"-6"22"-26"0,25-4 32 15,-8 10-26-15,-3 6 1 0,-4 7-2 16,1-1 0-16,-1-2-3 15,7 2 1-15,1-9-7 32,6-6 0-32</inkml:trace>
  <inkml:trace contextRef="#ctx0" brushRef="#br0" timeOffset="72940.7743">22027 13568 22 0,'-3'0'11'0,"3"-6"0"0,0 6 13 16,-4-3-23-16,1 9 1 15,-11 10 0-15,0-1 1 16,-4 11-4-16,-3 8 1 16,-11-3 1-16,0 7 0 0,1-7-4 15,2 1 0 1,5-4-7 0,6-9 1-16</inkml:trace>
  <inkml:trace contextRef="#ctx0" brushRef="#br0" timeOffset="73089.8212">21766 13847 23 0,'-3'-6'11'0,"28"41"0"0,-22-29 14 15,1 3-25-15,-4 7 1 32,7 6 0-32,-4 0 0 15,4 0-5-15,0-3 1 0,4 6-6 16,-1-7 1-16</inkml:trace>
  <inkml:trace contextRef="#ctx0" brushRef="#br0" timeOffset="73391.0932">22207 13484 27 0,'-7'-4'13'0,"0"1"-8"0,4 6 18 16,-4 4-24-16,0 5 1 16,-4 7-2-1,-3 9 1-15,0 4 2 16,0-1 1-16,0 0-1 0,3-9 1 16,0-9 0-16,4-1 0 15,4-2 1-15,6-7 1 16,4-6-3-16,4-3 0 15,3-7-2-15,4 4 1 0,-1-4-5 16,1-3 0-16,0 7-6 16,-4 3 1-16</inkml:trace>
  <inkml:trace contextRef="#ctx0" brushRef="#br0" timeOffset="73675.662">22377 13480 28 0,'-11'-3'14'0,"4"6"-15"0,-4 1 22 15,-3 2-20 1,0 6 0-16,0 1 1 16,0 9 0-16,0-6-2 15,0 2 0-15,3 4 3 16,1-9 0-16,3-1 0 15,3-2 0-15,8-4 0 16,3 0 1-16,7-6-1 16,3 0 0-16,8-3-3 15,-4 0 1-15,4-3-6 0,0 0 1 16,-4 2-8 0,0 1 1-16</inkml:trace>
  <inkml:trace contextRef="#ctx0" brushRef="#br0" timeOffset="73856.9752">22218 13766 30 0,'-7'22'15'0,"3"6"-17"0,4-16 20 16,0 7-17-16,-3 6 1 0,3 4-6 15,-4 2 1-15,1 3-3 16,-1-5 0-16,4 5-1 15,0-6 0-15</inkml:trace>
  <inkml:trace contextRef="#ctx0" brushRef="#br0" timeOffset="74217.2588">22221 14029 18 0,'4'-15'9'0,"7"-17"-3"0,-4 23 16 16,0-1-21-16,7-2 1 15,7-4 0-15,0 4 0 16,0-4-4-1,0 0 1-15,-3 4 0 16,-4 5 1-16,-7 4-2 16,-7 6 1-16,-7 1-1 15,-14 2 0-15,0 3 1 16,-7 4 1-16,-4 2 3 16,-3 7 1-16,-1 3 2 0,5 1 0 15,2 8 2-15,5-9 0 16,6-3 0-16,7 3 0 15,8-9-3-15,6-4 1 0,12 1-2 16,6-4 1-16,11-9-2 16,13-3 0-16,12 3 0 15,3-3 1-15,-4-3-1 16,-6 3 0-16,-1 3-4 16,-7-3 1-16,1 3-8 15,-1 0 1-15,-3 6-11 16,-7-3 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20:51.2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17403 8507 28 0,'10'-19'14'0,"36"-6"-6"0,-32 16 15 32,7-4-22-32,4-2 1 0,-4-4 0 15,4 0 0-15,0-3-4 16,-1-3 1-16,-3 3-2 15,1 0 1 1,-8 6-8-16,-4 1 0 0,1 2 0 16,-4-3 0-16</inkml:trace>
  <inkml:trace contextRef="#ctx0" brushRef="#br0" timeOffset="171.2281">17649 8184 27 0,'-3'25'13'0,"-4"57"-11"16,7-67 27-16,0 17-28 15,0 5 0-15,0 17 1 16,0 8 0-16,0-2-3 0,0 3 1 16,0-4-2-16,0-9 1 0,0-6-4 15,3-3 1-15,-3-10-6 16,4-9 1-16</inkml:trace>
  <inkml:trace contextRef="#ctx0" brushRef="#br0" timeOffset="407.8168">17695 8507 21 0,'-7'-19'10'0,"-10"38"-3"0,13-10 13 15,-3 10-16-15,-4 6 1 0,-3 4 3 16,0-1 1-16,0 6-11 16,4-5 1-16,3-8 7 15,3 1 1-15,8-3-3 16,-1-6 0-16,4-4-1 15,0-9 0-15,4-6-1 16,6-7 0-16,1-12-5 0,7-6 0 16,-1-7-6-16,5-2 0 15,-1 2-5-15,-3 0 0 16</inkml:trace>
  <inkml:trace contextRef="#ctx0" brushRef="#br0" timeOffset="571.4922">17967 8253 25 0,'-11'9'12'0,"11"-5"-1"16,-7 2 17-16,7 0-27 16,-3 0 1-16,3 4 0 0,-4-1 0 15,4 4-3-15,0-1 1 16,4 4-2-16,-1 0 0 16,1-1-6-16,3 1 1 0,-4-3-4 15,4-4 1-15</inkml:trace>
  <inkml:trace contextRef="#ctx0" brushRef="#br0" timeOffset="740.4356">17826 8410 24 0,'-21'6'12'0,"7"0"-6"15,10-6 21-15,4 0-26 16,0 0 1-16,0 0-1 16,7 0 1-16,4 0-3 15,3-6 0-15,11 0-2 16,10-4 1-1,4 1-6-15,6 0 1 16,1-1-2-16,-7 1 0 16</inkml:trace>
  <inkml:trace contextRef="#ctx0" brushRef="#br0" timeOffset="858.1637">18214 8303 25 0,'-4'3'12'0,"-6"-3"-13"16,6 3 23-16,-3 1-22 15,-3-1 1-15,-4 3-1 16,-8 10 1-16,-2-1-5 0,-8 7 1 15,4 0-4 1,-8 0 0-16</inkml:trace>
  <inkml:trace contextRef="#ctx0" brushRef="#br0" timeOffset="1707.7593">17812 8639 18 0,'-7'3'9'0,"0"6"0"0,7-6 11 16,0-3-16-16,0 4 0 15,0-4 1-15,3-7 1 16,8-8-8-16,-1-14 1 16,8 4 4-16,-4 6 1 0,21-9-3 15,4 3 1-15,3 3-1 16,-3 3 0-16,-7 4-3 16,-4 5 1-16,-7 7-3 15,-6 6 1-15,-5 7-3 16,-10 5 1-16,-7 7-2 15,-3 3 1-15,-5 7 1 16,-2-1 0-16,-1-6 2 16,0 7 1-16,4-10 4 0,4-7 0 15,-1-8 3-15,8-7 0 16,3-7 2-16,7-2 0 0,3-7 1 31,4-12 0-31,1 0-2 16,2 3 0-16,1 3-2 15,-8 3 0-15,1 3-2 16,-4 7 1-16,-7 6-5 16,-3 6 1-16,-5 9-4 15,-2 10 0-15,-4 6-4 16,-4 7 1-16,0 3-4 0,-6-4 1 16,-4 7 0-16,3-4 0 15,0-5 4-15,4-7 0 16,3-3 4-16,4-6 0 15,4-4 5-15,-1-2 1 16,8-4 2-16,3-6 1 0,0 0 0 16,7-6 0-16,10-4-1 15,8-9 0 1,3 0-3-16,7-6 1 16,-6 10-2-16,-1 5 0 15,-7-2 0-15,-3 9 1 16,-8 6 0-16,-3 6 0 15,-3 4 0-15,-8 2 1 16,-6 4 0-16,-1-3 0 0,4-4-1 16,0-2 1-16,0-1-2 15,3-2 1-15,1-4-1 16,3-3 0-16,7-10-1 16,0 4 1-16,4 3-1 0,-4 0 0 15,0 3 0-15,-4 6 0 16,-3-3 0-16,-3 3 0 15,-4 4 0-15,0 2 1 16,0 1 0-16,0-4 1 16,3 4-1-16,0-4 0 0,4 4 1 15,8-10 0-15,2 0-3 16,4-6 1-16,7-3-7 31,1-7 1-31,2-3-6 16,8-9 1-16</inkml:trace>
  <inkml:trace contextRef="#ctx0" brushRef="#br0" timeOffset="1973.6578">18429 8435 35 0,'-10'-31'17'0,"34"5"-15"16,-10 17 29-16,7 3-29 0,4-4 0 15,7 4 0-15,0 0 1 16,-1 3-4 0,-2-4 0-16,-5 7-2 15,-2-3 0-15,-8 6-8 16,-4 10 1-16,-3 3-2 15,-7 2 1-15</inkml:trace>
  <inkml:trace contextRef="#ctx0" brushRef="#br0" timeOffset="2683.4645">18387 8664 27 0,'-67'56'13'0,"28"-21"-4"0,35-35 24 16,1 0-31-16,3-7 0 16,10-8 1-16,8-10 1 15,7-13-5-15,17-6 1 16,11 7 2-16,11-4 1 0,-8 3-1 15,-7 4 0-15,-3 9-1 16,-3 3 0-16,-8 6 0 16,-10 10 0-16,-8 12-1 15,-6 7 1-15,-11 5-2 16,-4 7 0-16,-3 10-1 0,0-1 1 31,-11 1-2-31,-6 3 1 16,-8 2-1-16,0-8 0 0,-3-4 0 15,3-3 1-15,4-6-1 16,3-7 1-16,8-5-1 16,3-7 1-16,10-4 0 15,8-8 0-15,3-4-1 16,7-3 1 0,3 4-1-1,-2-1 0-15,-5 7 0 16,-3 2 1-16,-7 7-1 15,0 4 1-15,-3-1 0 16,-4 3 1-16,-4 0 1 0,-3 0 0 0,-4 1 1 16,4 2 1-16,0-3 1 31,3 1 0-31,1-1 0 16,3 3 1-16,0-9-1 15,3 0 1-15,4 0-2 16,0 0 1-16,7-6-2 15,4-6 0-15,6-1-2 16,1 0 0-16,0 1-2 0,-1-1 1 16,1 4-2-16,-7-4 1 0,-1 7-1 15,-3 3 1-15,-3 6 0 16,-4 3 1-16,-4 10 3 16,-3 0 0-16,0-1 1 15,0 1 1-15,0 3 0 16,0 0 0-16,3-4 0 15,1 1 1-15,6-3-2 16,-3-1 1-16,8 1-2 16,-1-4 0-16,0-3-3 0,3-2 0 15,4-4-5-15,0 0 1 16,1-7-4-16,6 4 0 16</inkml:trace>
  <inkml:trace contextRef="#ctx0" brushRef="#br0" timeOffset="2957.2975">18337 9062 16 0,'-14'9'8'0,"18"-12"-1"0,-4 3 9 15,7-6-13-15,0-3 1 16,7-4 3-16,0-3 0 16,7-6-9-16,11 1 1 15,7-1 5-15,-4-3 0 16,0-4-3-16,1 4 0 16,-8 3-5-16,0 3 0 15,-7 4-6-15,-7 2 1 16</inkml:trace>
  <inkml:trace contextRef="#ctx0" brushRef="#br0" timeOffset="3257.8442">18570 8905 21 0,'-28'29'10'0,"-25"24"-3"15,42-41 12-15,4 10-17 16,-3 7 1-16,3 2 0 0,0 0 0 16,3-3-5-16,4-2 0 15,4-8 2-15,6-5 1 16,8-10-3-16,0-9 0 15,3-7-1-15,0-6 0 16,-3-6 1-16,-4 7 0 16,-7-1 0-16,0 6 1 15,-14 7 2 1,-7 9 0-16,-11 10 3 16,4-1 1-16,0 7 0 15,6 0 1-15,5-7 0 16,3-2 0-16,3 2-1 0,8-9 0 15,13-6-4-15,8-9 1 16,3-7-6-16,8-3 1 16,3-6-9-16,3-7 1 0</inkml:trace>
  <inkml:trace contextRef="#ctx0" brushRef="#br0" timeOffset="3489.349">19286 8338 39 0,'-7'-13'19'0,"0"13"-17"15,4 0 29-15,-11 13-30 16,-8 2 1 0,-9 7-1-16,-15 10 1 0,0 15-2 15,-3 12 1-15,-1 1-2 16,1 6 1-16,6-13-5 15,15-9 0-15,7-10-7 16,11-8 0-16</inkml:trace>
  <inkml:trace contextRef="#ctx0" brushRef="#br0" timeOffset="3654.0056">18965 8705 34 0,'4'-7'17'0,"-4"20"-11"0,0-4 25 15,-4 7-30-15,-3 9 1 0,-3 0 0 16,-8 6 1-16,4 4-4 15,0-1 0-15,3 1 0 16,1-7 1-16,-1 16-7 16,4-9 1-16,4-7-6 15,6-6 1-15</inkml:trace>
  <inkml:trace contextRef="#ctx0" brushRef="#br0" timeOffset="4273.7741">19142 8723 30 0,'35'-50'15'0,"21"-12"-17"0,-45 36 22 0,7 1-21 15,-1 3 1-15,1 4-4 16,0 2 0-16,-8 6 3 16,1 10 0-16,-8 10-2 15,-6 12 0-15,-1 12 2 0,-3 4 0 16,-3 3 5-16,-5 0 0 15,5-7 1-15,3-3 1 0,0-12 1 16,3-3 0-16,4-13-2 16,4-9 0-16,3-13-3 15,0-9 1-15,3-7-4 32,5-9 1-32,-5 0-3 15,4 7 0-15,-3 2-1 16,-1 7 0-16,-2 6-1 0,-5 6 0 15,1 7 4-15,-4 6 0 16,-4 6 2-16,-3 6 0 16,-4 20 2-16,1 5 0 0,-4 10 0 15,0 6 1-15,-1 7-3 16,-6-7 1-16,0-3-1 16,0-3 1-16,7-7-2 15,3-2 1-15,1-10 0 16,6-3 0-16,8-10 0 15,6-8 0-15,4-11-1 16,4-8 1 0,3-10-2-16,4-7 1 0,0-2-1 0,-1-1 0 15,1 7 0-15,-4 3 0 16,-3 3 0-16,-1 9 0 31,-6 4 1-31,3 9 1 0,-7 3 0 16,-3 10 0-16,-1-1-1 15,-3 7 0-15,-3 3-3 16,-1-3 0-16,-3 3-4 0,0 0 0 16,-7 0-5-1,3 0 1-15</inkml:trace>
  <inkml:trace contextRef="#ctx0" brushRef="#br0" timeOffset="4443.6885">19304 8981 34 0,'-7'0'17'0,"10"-7"-17"0,-3 7 32 15,8-6-31-15,2-3 1 16,1-4 0 0,3 1 1-16,0-4-4 15,0 6 0-15,0-2 0 16,0 2 0-16,-3 4-5 16,-1 0 0-16,-3 3-6 0,-3-3 1 15</inkml:trace>
  <inkml:trace contextRef="#ctx0" brushRef="#br0" timeOffset="4706.4408">19389 8886 29 0,'-14'16'14'0,"-4"28"-10"16,14-31 22-16,-3 5-24 15,0 20 1-15,-3 3 1 16,-1 6 0-16,1 6-6 16,-1 0 1-16,-3-2 3 0,0-11 1 15,3-5-2-15,1-7 1 16,2-9-2-16,1-7 0 15,0-8-1-15,7-11 1 0,0-8-1 16,0-1 1-16,7-3 0 16,0-3 1-16,1 3-1 15,-1 4 1-15,0-1 0 16,0 7 0-16,3-1-7 16,4 1 0-16,8-7-6 31,2 7 0-31</inkml:trace>
  <inkml:trace contextRef="#ctx0" brushRef="#br0" timeOffset="5576.3319">19883 8639 27 0,'-7'-22'13'0,"21"-6"-5"0,-7 12 18 16,3 0-25 0,4-3 1-16,8-3-1 0,-1-3 1 15,0 3-3-15,-4 0 0 16,-2 7 0-16,-5 2 1 0,-3 4-3 15,-3 6 1-15,-8 6-1 16,-3 6 0-16,-7 7 1 16,-4 6 0-16,-3 9 4 15,0 13 0-15,0-3 2 16,7 0 1-16,3-1 0 16,4-5 1-16,4-7 0 31,3-9 0-31,3-7-3 0,4-8 1 15,4-8-2-15,3-11 0 16,4-13-5-16,-1-13 1 0,1-3-6 16,3-3 1-16,-3-3-3 15,3 3 0-15,-4 0 0 16,-6 9 0-16,3 10 5 16,-10 9 0-16,-8 6 7 15,1 13 1-15,-4 13 3 0,-4 6 0 31,-10 56 2-31,-4 10 0 16,0-7-2-16,1 4 0 16,3-7-3-1,-1-6 0-15,8 3-5 16,0-3 1-16,4-16-5 16,3-6 0-16,0-15-1 15,3-10 1-15,0-10 0 16,1-12 0-16,-1-9 4 0,-3-10 0 15,4 3 6-15,-1 1 1 16,4-1 3-16,0 0 0 16,0-3 1-16,7 4 1 0,0-4-3 15,4 3 1-15,7 1-5 16,-1-1 1-16,8-9-9 16,7 3 1-16,3-9-10 15,11-1 0-15</inkml:trace>
  <inkml:trace contextRef="#ctx0" brushRef="#br0" timeOffset="5975.4328">20482 8316 42 0,'0'-7'21'0,"-10"11"-21"16,6-1 31-16,-3 3-27 15,-7 10 0-15,-4 3 0 16,-6 9 0-16,-8 9-6 0,-7 14 1 16,-7-1 1-16,0 0 0 15,11-3-7-15,3 0 1 16,11-9-8-16,7-13 1 15</inkml:trace>
  <inkml:trace contextRef="#ctx0" brushRef="#br0" timeOffset="6262.1939">20281 8589 40 0,'11'-22'20'0,"24"-7"-17"0,-28 20 31 16,4 0-32-16,3-1 1 15,0 1 0-15,4-1 0 16,-1 4-6-16,1 0 0 15,3 3 0-15,-7 6 0 16,-7 3-5-16,-3 10 1 16,-8 9-1-16,-6 6 0 15,-5 4 2-15,1-10 0 16,-10 12 4-16,-1-8 0 16,4-4 5-16,3-13 1 15,4-5-1-15,7-4 1 0,3-6-1 31,4-7 1-31,8 1-4 16,2-1 0-16,-3-2-6 16,0 2 0-16,0 4-3 0,0 3 0 15</inkml:trace>
  <inkml:trace contextRef="#ctx0" brushRef="#br0" timeOffset="6811.639">20225 8858 19 0,'-36'35'9'0,"8"-7"-3"16,14-15 14-16,0 2-16 15,0 4 0-15,0 0 2 16,3 3 0-16,1 0-8 16,3-3 1-1,3-4 4-15,1-12 1 16,6 0-2-16,1-9 0 16,10-6-1-16,7-7 0 15,7-6-1-15,-7 6 0 0,18-12 0 16,-4-7 1-16,-3 7-1 15,-4 9 1-15,-7 6-1 16,-6 10 1-16,-5 6 0 16,-3 6 0-16,-7 3-1 0,-7 4 1 15,-7 6 0-15,-4 6 1 16,-3 3 0-16,-3-6 1 16,2 3-1-16,-2 0 1 15,3-3-1-15,6-9 1 0,8-1-1 31,0-6 0-31,7-6-2 16,7-6 1-16,7-3-3 16,8-4 1-16,-1-2-4 15,7-4 1-15,-3 0-1 16,-4 3 0-16,-3 1-1 16,-4 5 1-16,-4 4 2 0,-3 6 1 15,-3 3 3-15,-4 3 1 16,-4 4 1-16,4 2 1 15,-7 1-1-15,0-1 1 16,4 1-2-16,-1-7 0 16,4 4-2-16,4-4 0 0,3-9-5 15,0-4 0-15,3-8-5 16,8-7 0-16,3-6-2 16,4-7 0-16</inkml:trace>
  <inkml:trace contextRef="#ctx0" brushRef="#br0" timeOffset="7045.0843">20588 8670 36 0,'4'-9'18'0,"-8"21"-20"0,1-5 35 16,-1-1-31-16,-3 13 0 16,0 3 1-16,-4 9 1 15,1 0-4-15,-4 10 1 0,0 3 3 16,-1 0 1-16,1 12-1 31,0 1 1-31,0-4-1 16,4-3 1-16,-1-12-1 15,-3-4 1-15,7-2-1 16,-4-14 0-16,4-8-1 0,0-4 0 16,-3-6-5-16,-1-12 1 0,-3-7-11 15,3-16 1-15,8-2-8 16,-8-4 0-16</inkml:trace>
  <inkml:trace contextRef="#ctx0" brushRef="#br0" timeOffset="8876.427">22384 8485 30 0,'14'-3'15'0,"14"-10"-7"16,-14 7 15-16,7-3-23 15,1-4 1-15,-1 1 0 16,0-1 0-16,-4 1-5 0,1-1 1 0,-4 7-6 15,-3-1 0-15,-1 4-1 16,1 3 1-16</inkml:trace>
  <inkml:trace contextRef="#ctx0" brushRef="#br0" timeOffset="9057.5486">22567 8319 30 0,'-3'12'15'0,"-26"23"-16"15,19-19 30-15,-4 15-29 16,-7 19 1-16,-8 16 0 0,-6 9 1 16,7-3-3-16,3-6 1 15,4-3-2-15,7-3 0 0,0-7-3 16,7-3 0-16,0-16-5 16,14-8 1-16</inkml:trace>
  <inkml:trace contextRef="#ctx0" brushRef="#br0" timeOffset="9256.7761">22394 8755 23 0,'-31'9'11'0,"-36"19"0"0,59-15 17 15,1-4-25-15,0 4 1 16,4-4 0-16,-1-2 1 16,4 2-6-1,4-6 0-15,13 0 5 16,5-6 0-16,9-16-6 15,12-6 1-15,-1-9-8 16,11-10 0-16,0-13-3 16,-4-2 0-16</inkml:trace>
  <inkml:trace contextRef="#ctx0" brushRef="#br0" timeOffset="9412.9548">22906 8256 40 0,'-46'38'20'0,"18"-7"-25"0,21-18 38 15,0 2-33-15,0 4 1 16,3 0-2-16,1 0 1 16,-1 0-5-16,0-4 0 0,1 4-6 15,3 0 1-15</inkml:trace>
  <inkml:trace contextRef="#ctx0" brushRef="#br0" timeOffset="9558.1473">22624 8535 31 0,'-22'3'15'0,"19"-12"-11"16,6 12 21-16,5-3-25 16,2-6 1-16,8-4-4 15,6 1 0-15,5-4-1 16,2 1 1-16,15-4-6 0,11 1 0 16</inkml:trace>
  <inkml:trace contextRef="#ctx0" brushRef="#br0" timeOffset="9673.9336">23149 8328 27 0,'-10'-6'13'0,"-15"31"-13"0,11-19 22 16,-4 4-21-16,-3 5 1 15,-4 4-6 1,-10 3 1-16,0 3-4 16,-4 10 1-16</inkml:trace>
  <inkml:trace contextRef="#ctx0" brushRef="#br0" timeOffset="10089.1314">22638 8811 34 0,'0'-9'17'0,"7"-19"-15"0,0 18 28 0,0-6-28 16,4-5 0-16,3-8 0 16,3 1 1-16,8 3-4 15,0-3 0-15,6 6 1 16,5 3 0-16,-5 3-4 15,1 7 0-15,-4 6-3 16,-6 6 1 0,-5 3-4-16,-10 7 1 0,-10 2 0 0,-8 7 1 31,-10 7 3-31,0 2 1 16,-4 0 4-16,4-2 1 0,0-4 5 15,3-3 1-15,8-10 2 16,2-2 0-16,5-10 0 15,6-7 0-15,5-5-3 16,13-7 1-16,3-3-3 0,-6 0 0 16,0 0-1-16,-8 3 0 15,-3 10-2-15,-14 6 1 16,-3 6-2-16,-4 6 0 16,-1 4-4-16,-2 6 1 15,-1 3-5-15,1 3 0 0,2 0-5 16,1-3 0-16</inkml:trace>
  <inkml:trace contextRef="#ctx0" brushRef="#br0" timeOffset="10420.6711">22652 8999 24 0,'-4'13'12'0,"1"3"-7"16,3-13 16-16,0 0-19 0,0-3 1 15,0 0 1-15,0 0 0 16,7-3-5-16,3-4 0 15,5-5 4-15,-5 2 0 16,11-8-2-16,4-1 1 16,0 3-1-16,6 1 0 31,-6 2-1-31,-7 7 1 0,-11 3-1 16,-7 6 1-16,-4 6 0 15,-6 10 1-15,-1-3 0 16,-3-1 1-16,3 4 0 15,1 0 1-15,3-3-1 16,0-4 1-16,3 4-1 16,4-7 0-16,4 1-3 0,3-7 1 0,3-3-8 15,8-3 0-15,17-4-8 16,4-5 1-16</inkml:trace>
  <inkml:trace contextRef="#ctx0" brushRef="#br0" timeOffset="10842.4438">23449 8476 44 0,'4'0'22'0,"17"0"-24"0,-11 0 34 15,12 0-32-15,2 0 1 16,4 0 1-16,-3 0 0 0,-4 0-6 16,1 0 0-16,-5 0-4 15,-6 3 0-15,-4 9-4 16,-7 7 0-16</inkml:trace>
  <inkml:trace contextRef="#ctx0" brushRef="#br0" timeOffset="11574.6999">23248 8852 28 0,'-42'22'14'0,"21"-13"-5"32,21-9 23-32,0-3-30 15,7-9 1-15,3-4 0 0,4-6 1 16,11-6-5-16,3-7 0 15,22 1 3-15,10-4 1 16,3 4-2-16,-3-4 1 16,-7 10-1-16,-7 6 0 0,-7 3 0 15,-8 10 0-15,-9 6-2 16,-8 12 1-16,-11 10-3 16,-6 6 0-16,-4 3-3 15,-11 7 0-15,-7-1-2 0,-10-3 1 16,-14 4 0-16,3-7 0 15,0-3 3 1,0-3 0-16,14-6 4 16,8-4 1-16,6-2 3 15,7-4 1-15,8-6 1 16,3 0 0-16,14-6-1 16,7-4 1-16,7-2-2 15,1-1 0-15,6-6-5 0,-3-2 0 16,-1-1-5-16,-2 0 0 15,-8 3-4-15,-7 6 0 16,-11 7-1-16,-6 0 0 16,-4 6 5-16,-7 9 1 15,-8 7 7-15,-6 6 0 0,0 3 6 16,3-6 0-16,4-1 2 16,4-2 0-16,10-3-3 15,7-4 1-15,10-3-4 16,11-2 1-16,0-4-4 15,4-4 1-15,3-8-3 0,1-1 1 16,-5-2-4-16,-3 5 1 16,-3 4-2-16,-7 3 0 31,-4 3 0-31,-7 6 0 16,-7 0 2-16,-4 7 0 15,-24 12 4 1,-4 3 0-16,4-3 2 15,3 4 0-15,7-8 1 16,1-2 0-16,9-6 0 16,1-4 0-16,7 1-3 0,4-4 1 15,6-3-1-15,15-6 1 16,3-3-3-16,11-4 0 16,0 1-4-16,-1-4 0 15,-2 1-6-15,-1-1 1 0</inkml:trace>
  <inkml:trace contextRef="#ctx0" brushRef="#br0" timeOffset="11959.6253">23647 8883 23 0,'-25'13'11'0,"-7"9"1"0,25-16 14 16,0 10-24-16,-3-1 0 16,-5 7 0-16,-2 7 1 15,3 5-4-15,-4 7 0 16,0 0 3-16,4-1 0 15,4 7-3-15,-8-3 1 0,11-12-2 16,4-1 0-16,-1-6-2 16,8-9 1-16,3-10-3 15,10-3 1-15,-3-12 0 16,0-7 0-16,1-6 2 16,-8 0 0-16,0-3 2 15,-4 9 1-15,-6 1 3 16,-4-1 1-16,-8 10 2 0,-6 6 1 15,4 3 2-15,-4 0 0 32,6 0 0-32,5 4 0 0,3-1-2 15,3-3 0-15,4 0-3 16,14 0 1-16,4-3-3 16,10-3 0-16,7-3-8 15,4-16 1-15,4 3-10 16,10-3 0-16</inkml:trace>
  <inkml:trace contextRef="#ctx0" brushRef="#br0" timeOffset="12661.4741">24239 8479 24 0,'-7'-10'12'0,"18"-2"-5"15,-4 9 5-15,0-4-12 16,4 4 0-16,-4 0 0 15,0 6 1-15,-4 4 0 16,-3 2 1 0,-3 13 1-16,-4 9 0 15,0 4 0-15,0 6 1 0,-1-1-1 16,1 4 1-16,4-6-2 0,-1-7 0 16,8-3-1-16,3-6 0 15,0-6 0-15,4 0 0 16,-1-7-1-16,1-3 1 31,-4 1 0-31,-4-1 0 16,-3 0-3-16,-3 1 1 0,-4 2-4 15,0 0 0-15,-4 1-6 16,1-4 1-16</inkml:trace>
  <inkml:trace contextRef="#ctx0" brushRef="#br0" timeOffset="12993.8424">24148 8494 19 0,'7'0'9'0,"-7"35"-2"0,-4-22 8 0,-3 5-10 16,-7 4 0-16,-4 7 3 31,1 5 0-31,-8-3-10 15,-3 7 0-15,7-7 7 0,3-2 1 16,7-7-4-16,4-4 1 16,4-2-2-16,10-3 0 15,7-4 0-15,4-3 0 16,3-3 0-16,0 1 0 16,7-11 0-16,0 1 0 15,-6-3-2-15,-1-7 0 16,-4 3-3-16,1 1 0 0,0-1-6 15,-1 1 1-15,4-7-3 16,4-3 0-16</inkml:trace>
  <inkml:trace contextRef="#ctx0" brushRef="#br0" timeOffset="13178.5392">24553 8551 25 0,'0'-6'12'0,"-28"21"-14"0,21-8 20 16,0-1-18-1,0 6 1-15,-4 4 0 16,1 0 1-16,3 3-3 16,0-4 1-16,0-2 0 15,3-1 0-15,1-2-4 0,-1-1 0 16,4 4-3-16,-7 2 0 16</inkml:trace>
  <inkml:trace contextRef="#ctx0" brushRef="#br0" timeOffset="13659.0423">24229 9002 19 0,'-11'16'9'0,"11"-13"-6"0,0-3 15 0,4 0-17 15,3-3 1-15,0 0-1 16,3 3 1-16,1 0-2 16,0 0 0-16,-1 0 2 15,1 0 1-15,-1 0 0 16,-3 0 0-16,0 3 0 15,-3 0 1-15,-1 0-1 16,1 1 1-16,-4 5-1 16,0-6 0-16,0 7-1 0,0-4 1 15,-4 0-1-15,1 0 1 16,-4 4-2-16,0 5 1 0,0 4-2 16,-7-3 0-16,0 3-3 15,-11 3 1-15,-7-3-3 16,-7-4 1-16,-3-2-4 15,3-7 1-15,7-6-1 32,8-6 1-32,10-4 0 15,10-2 0-15,8-4 3 0,6 0 1 16,4 1 4-16,4 5 1 16,0 4 4-16,6 9 1 15,1 7 1 1,-4 2 1-16,0 10-1 15,1 0 1-15,-1 0-3 16,3 6 0-16,1-3-8 0,3-3 0 16,4-9-8-16,0-7 1 15,17-6-4-15,8-9 1 16</inkml:trace>
  <inkml:trace contextRef="#ctx0" brushRef="#br0" timeOffset="13896.8538">24885 8579 39 0,'21'-19'19'0,"29"10"-28"15,-33 0 39-15,15-4-31 16,7 0 1-16,3 1-8 16,-3 2 0-16,-7 4 2 15,-11 6 1-15</inkml:trace>
  <inkml:trace contextRef="#ctx0" brushRef="#br0" timeOffset="14508.7611">24867 8855 26 0,'-77'60'13'0,"10"-16"-4"0,56-38 18 0,8-3-27 15,3-3 1-15,14-6 1 16,7-7 0-16,7-2-3 16,11-11 0-16,3-5 0 15,4 0 0-15,11 2-2 16,-12 11 0-16,-13 5-1 16,-14 19 0-16,-15 1 2 15,-10 8 0-15,-7 10 4 16,-7 10 0-16,-7 6 3 15,0 9 1-15,-4 0 1 0,11-3 0 32,3-6-1-32,7-7 0 15,4-9-2-15,7-9 0 0,7-10-1 16,4-12 0-16,3-6-2 16,7-14 0-16,0 1-1 15,8 0 0-15,-1 0-2 16,0 3 0-16,-3 3-1 15,-8 7 0-15,-3 2-1 0,-6 4 1 16,-8 6 0-16,-4 6 1 16,-7 1-1-16,4-1 1 15,0 0-1-15,4-3 0 16,3-3-2-16,14-9 1 0,7-7-2 16,4-6 1-16,3 0 1 15,4 1 0-15,-4-8 3 16,0 4 0-16,-7 6 4 31,4 1 1-31,-4-1 1 16,0 6 0-16,4 1 0 0,0 2 0 15,-1 1-1-15,1 6 1 16,0 6-3-16,0 3 0 16,-8 4 0-16,-3 5 0 0,-3-2-1 15,-4-1 1-15,-4 1-4 16,1-4 1-16,-4 1-5 15,0-4 1 1,-7-12-7 0,0-10 0-16</inkml:trace>
  <inkml:trace contextRef="#ctx0" brushRef="#br0" timeOffset="14711.8053">25548 8491 34 0,'14'-9'17'0,"4"9"-12"0,-15 0 26 0,4 0-26 31,1 0 0-31,-1 9 2 16,-4 4 0-16,-6 3-9 16,-4 12 0-16,-1 9 7 15,-6 14 0-15,-7 2-3 16,-7 10 0-16,-7 6-2 16,-1 22 1-16,-16 9-7 0,-5 0 0 15,-10 1-9-15,4 5 0 16</inkml:trace>
  <inkml:trace contextRef="#ctx0" brushRef="#br0" timeOffset="80031.0901">13875 11492 26 0,'0'0'13'0,"-18"57"-11"0,15-42 14 0,-1 1-15 15,1 3 0-15,3 3 2 16,0-3 0-16,3 0-3 16,4-4 0-16,4-5 2 31,3-4 0-31,0-6 0 15,4-10 0-15,3 4-1 16,-4-16 1-16,5-12-2 16,6-13 1-16,0 0 0 15,-3 0 0-15,-4 12-1 16,0 7 1-16,-7 3-2 0,-3 9 1 0,-1 4 0 16,1-4 0-16,-8 13-1 15,1 15 1-15,-4 10-1 16,0 10 1-16,-4 5 0 15,1 1 1-15,-4-4-1 16,0-2 0-16,3-4-4 16,8-9 0-16,-1-4-6 15,4-2 1-15</inkml:trace>
  <inkml:trace contextRef="#ctx0" brushRef="#br0" timeOffset="80363.611">14372 11345 19 0,'-7'50'9'0,"-7"47"0"0,10-72 8 0,1 0-14 31,-1 1 1-31,1-4 1 16,-1-7 0-16,4-2-7 15,4-10 1-15,-1-13 4 0,4-11 0 16,4-14-2-16,3-9 0 15,4 0-1-15,-1 7 1 0,8-1-1 16,-4 3 1-16,0 4-2 16,-3 3 1-16,-4 9-1 15,0 10 1-15,-3 6 0 16,0 9 0-16,-4-6 0 31,-4 12 0-31,-3 10-2 16,0 13 0-16,-3-1-3 0,-4 7 0 15,-1 0-5-15,5-4 1 16</inkml:trace>
  <inkml:trace contextRef="#ctx0" brushRef="#br0" timeOffset="81246.4994">13857 11530 12 0,'-7'3'6'0,"11"-3"3"0,-4 0 4 0,7-6-10 31,0 0 0-31,3-7 2 16,1-3 0-16,3-2-5 0,0-1 0 0,4-6 4 16,-1 0 1-16,1-1-2 15,0 8 1-15,6 5-2 16,-2 4 0-16,-5-1-1 16,-3 7 0-16,0-3 0 15,0 6 0-15,-3 0-4 16,0-6 1-16,-1 2-8 15,1 1 1-15,3 3-1 16,-3 3 1-16</inkml:trace>
  <inkml:trace contextRef="#ctx0" brushRef="#br0" timeOffset="81950.3168">14863 11326 13 0,'-4'13'6'0,"-17"56"0"16,17-44 8-16,-3 0-13 15,4 0 0-15,-4-3 2 0,3-6 1 0,1-4-5 16,3-9 1-16,0-12 2 16,7-7 1-16,3-15-1 31,4-7 0-31,0 7 0 16,1 3 0-16,-1-4 0 15,3 4 0-15,1 0 0 16,3 6 0-16,-7 6 0 15,0 7 1-15,-3 6-1 16,0 9 1-16,-4 0-1 0,-4 10 1 16,-3 9-1-16,-3 13 0 0,-4 5-1 15,-4-2 1-15,0 0-4 16,4-7 0-16,0-5-6 16,4-11 1-16,6-8-5 15,8-13 1-15</inkml:trace>
  <inkml:trace contextRef="#ctx0" brushRef="#br0" timeOffset="82183.8312">15205 11411 23 0,'7'9'11'0,"17"4"-2"0,-16-13 16 0,2 0-23 32,1-3 0-32,-1-4 2 15,1 1 1-15,-4 0-6 16,-4-4 1-16,-3 1 3 15,-3 6 1-15,-4 0-2 16,-11 3 1-16,-3 6-2 16,-7-3 1-16,3-6-2 15,8 0 1-15,-1-10-6 16,7-6 1-16,4 4-6 16,7-4 1-16,14-6-3 0,11 0 0 0</inkml:trace>
  <inkml:trace contextRef="#ctx0" brushRef="#br0" timeOffset="82334.9034">15388 11125 29 0,'14'4'14'0,"-3"-1"-11"16,-4-3 27-16,7 0-30 31,-3-3 1-31,3-1 0 0,0 1 1 16,3-3-3-16,1-7 1 15,3 1-5-15,0-1 1 16,1-5-6-16,-5-1 1 15</inkml:trace>
  <inkml:trace contextRef="#ctx0" brushRef="#br0" timeOffset="82512.0667">15579 10771 37 0,'-11'38'18'0,"-10"62"-17"15,17-62 30-15,-6 2-31 16,-1 20 1-16,-3-10-1 15,0 13 1-15,0 6-2 16,0 0 0-16,3 0-3 0,1-6 0 16,6 2-7-16,8-14 0 15</inkml:trace>
  <inkml:trace contextRef="#ctx0" brushRef="#br0" timeOffset="82897.432">15723 11276 27 0,'-28'6'13'0,"-4"66"-6"15,25-47 16-15,-7 10-20 16,0 3 1-16,3-4 2 16,1-6 0-16,6-3-8 15,1-9 1-15,3-7 5 16,7-5 1-16,3-11-3 15,12-12 1-15,6-12-2 16,4-3 1-16,-8-4-1 0,1 7 0 16,-4 2-1-16,-3 7 0 31,-4 10 0-31,-3 3 1 31,-4 12 0-31,-7 15 0 0,-4 11 0 16,-3-1 0-16,0 6 0 15,0-2 1-15,0-1-1 16,0-3 0-16,3-9-7 16,4-3 1-16,4-7-9 15,3-12 0-15</inkml:trace>
  <inkml:trace contextRef="#ctx0" brushRef="#br0" timeOffset="83067.7459">15889 11172 27 0,'-3'-3'13'0,"13"6"2"15,-6 1 10-15,6-1-24 16,1 3 0-16,3-3 1 16,-3 0 0-16,-1-3-3 31,1-3 1-31,3-6-4 0,3-4 1 16,1 1-8-16,3-1 1 15</inkml:trace>
  <inkml:trace contextRef="#ctx0" brushRef="#br0" timeOffset="83217.891">16073 10947 36 0,'-18'53'18'0,"-17"54"-18"16,28-85 28-16,0 9-28 16,-4 7 1-16,4 9-2 15,0 12 1-15,7 7-5 0,0-13 1 16,3-12-6-16,11-13 0 15</inkml:trace>
  <inkml:trace contextRef="#ctx0" brushRef="#br0" timeOffset="83368.0107">16154 11267 21 0,'-7'18'10'0,"3"58"-9"16,4-51 10-16,0 3-19 31,0 3 0-31,0 4-2 16,4-4 0-16</inkml:trace>
  <inkml:trace contextRef="#ctx0" brushRef="#br0" timeOffset="83535.8135">16150 11097 44 0,'-10'-25'22'0,"10"31"-35"16,0-6 49-16,0 4-36 16,0-1 0-16,3 6-5 15,1 4 1-15,6 2-5 16,1 4 0-16</inkml:trace>
  <inkml:trace contextRef="#ctx0" brushRef="#br0" timeOffset="83768.3481">16408 11401 41 0,'-21'13'20'0,"17"-10"-12"15,0-9 31-15,1-4-37 16,3-2 0-16,-4-4 0 16,1 0 1-16,-4 1-4 15,3 2 1-15,-3-2 1 16,0 5 1-16,4 1-2 0,-4 2 0 0,0 1-6 15,3 3 1-15,4 3-5 16,0 0 1-16,0 0-6 16,7-6 0-16</inkml:trace>
  <inkml:trace contextRef="#ctx0" brushRef="#br0" timeOffset="84085.2271">16450 11248 28 0,'4'19'14'0,"-12"6"-5"0,12-13 20 16,-4 4-23-16,0 3 0 0,-4-4 3 16,4 1 1-16,0 0-13 15,0-7 0-15,0-6 8 16,8-3 1-16,2-9-4 0,4-4 1 16,0-6-3-16,0 4 1 15,1-1-1-15,-1-3 1 16,0 7-1-16,3-1 0 15,1 4-1-15,0-1 1 16,-1 4 0 0,-3 6 1-16,1 6 0 15,-1 1 0-15,-4 5 0 16,-3 10 0-16,-3 13 0 16,-4-4 0-16,-4 0-7 15,1 7 0-15,-4 6-10 16,3-16 0-16</inkml:trace>
  <inkml:trace contextRef="#ctx0" brushRef="#br0" timeOffset="90310.6298">12785 15199 20 0,'-14'6'10'0,"10"88"-3"0,4-53 11 16,0-7-15-16,0 4 1 15,4 0 1-15,3-4 1 16,0-2-7-16,3-10 0 0,1-13 4 15,3-9 1-15,0-9-2 16,4-1 0-16,3-21-1 16,7-23 1-16,0 4-2 15,-7 6 1-15,1 0-1 16,-5 10 0-16,1 9-1 16,-4 6 1-16,-3 16 0 15,-1 25 0-15,-3 31 0 0,-3-9 1 16,-4 6 1-16,0 7 0 15,3 2 0-15,1-9 1 0,-1-6 0 16,4-12 0-16,0-10-4 16,1 0 0-16,-1-7-4 15,3 4 0-15,1-9-7 16,3-14 0-16,4-14-1 16,6-14 0-16</inkml:trace>
  <inkml:trace contextRef="#ctx0" brushRef="#br0" timeOffset="90824.808">13388 14873 31 0,'-4'-10'15'0,"-10"79"-15"0,7-50 31 15,-3 19-29-15,-4 15 0 32,-4 3 2-32,0 17 0 15,1 2-5-15,3-22 1 16,3-6 2-16,4-22 0 0,7-18-1 15,7-20 1-15,7-21-2 0,7 5 0 16,4-5 0-16,7-7 0 16,10-6-1-16,7 9 1 15,-6 7 0-15,-4 6 1 0,-8 6 1 16,-6 10 1-16,-7 9 0 31,-8 15 1-31,-10 10 0 16,-7 4 0-16,-14 21-1 15,-11 25 1-15,-3-6-3 16,-4 10 1-16,0-1-2 16,-3-9 1-16,10-28-6 0,4-1 1 15,3-11-6-15,4-20 0 16,4-18-4-16,6-16 0 16,4 6 0-16,3-19 0 0,8-9 7 15,3 0 1-15,4 9 7 16,3 10 1-16,3 16 7 15,4 15 0-15,1 19 2 16,-1-3 1-16,0 6-3 16,4 6 0-16,13 0-3 15,-2 4 1-15,3-4-8 16,3-6 1-16,0-3-9 0,-3-6 1 16,3-10-6-16,1-12 1 15</inkml:trace>
  <inkml:trace contextRef="#ctx0" brushRef="#br0" timeOffset="91646.0656">14143 14647 17 0,'0'-3'8'0,"-4"9"6"16,4-3 6-16,-3 0-16 15,-8 13 0-15,-6 15 3 16,-5 10 1-16,-2 9-10 31,-4-3 0-31,-4 4 6 0,-4 5 1 16,5-6-3-16,-1-9 0 15,7-10-2-15,8-9 0 16,3-9-3-16,6-7 1 16,5-6-1-16,6-6 0 0,5-4-1 15,2-2 1-15,4-1 0 16,0 4 1-16,0 9 2 16,-3 9 1-16,-4 7 1 15,4 9 1-15,-8-9 0 16,1 18 0-16,-1 13 0 15,-3-6 0-15,0 3-1 0,4-13 0 16,-1-6-2-16,4-6 1 16,0-13-3-16,0-15 0 15,4-16-2-15,0 0 0 0,3-6-1 16,7-7 0-16,0-3 0 31,-3 0 0-31,-1 7 3 16,1 6 0-16,-7 9 3 15,-1 6 1-15,-3 7 0 16,0 6 1-16,0 3 0 16,-3 3 0-16,3 1-1 15,-4-1 1-15,5 0-2 16,-1 4 0-16,0-4-1 16,0 0 1-16,0 0-1 0,0 1 0 0,0-4 0 15,3-3 1-15,1-6-1 16,0-4 1-16,-1 1-1 15,1-4 0-15,-1 4 0 16,-6 3 1-16,-4 6-1 16,0 3 1-16,-4 6-1 15,-3 4 0-15,0 2 0 0,0 1 0 16,0 0 0-16,-3-4 0 31,6-2-1-31,0-4 1 16,4-3 0-16,0-3 0 15,8-3 0-15,-1-3 0 16,3-4-3-16,1 4 0 0,-1 0-4 16,1 3 0-16,0 3-3 15,-4 6 0-15</inkml:trace>
  <inkml:trace contextRef="#ctx0" brushRef="#br0" timeOffset="91823.6907">14072 15563 29 0,'-24'28'14'0,"10"-9"-12"0,14-16 27 16,10-3-27-16,8 0 0 16,-1-7 0-16,8-5 1 0,0-1-4 15,3-2 0-15,4-13 0 16,-8-13 1-16,1-6-8 16,-4 0 1-16,-7 9-4 15,1 0 1-15</inkml:trace>
  <inkml:trace contextRef="#ctx0" brushRef="#br0" timeOffset="91994.6526">14288 15186 24 0,'-15'13'12'0,"12"56"-6"16,3-38 19-16,0 19-23 15,0-3 1-15,0 10 0 16,0 6 1 0,3-13-5-16,4 16 0 15,1-1 3-15,-1 8 1 16,0-1-4-16,0-22 0 0,0-6-5 15,-4-13 1-15,4-18-6 16,-3-20 1-16</inkml:trace>
  <inkml:trace contextRef="#ctx0" brushRef="#br0" timeOffset="92346.5028">14326 15588 33 0,'0'-29'16'0,"-3"36"-13"0,3-1 28 0,-4 7-28 15,1 8 0-15,-8 8 3 16,-3 2 1-16,0-9-8 31,-4 3 0-31,1 3 5 16,-1 1 1-16,4-4-3 0,3-10 1 15,8-2-2-15,-1-7 0 16,4-15-1-16,7-4 0 16,4 7 0-16,3-10 0 15,4-3-1-15,-1-3 1 16,1-3 0-16,0 0 1 15,-1 0 1-15,1 3 0 0,-1 7 1 16,1-1 1-16,0 6 0 16,-1 4 0-16,8 6 0 15,-7 0 0-15,-1 6-2 0,1 1 1 16,-4-1-2-16,0 0 1 31,0-3-4-31,-3 1 1 16,0-4-11-16,-1-7 1 0,15-5-8 15,-4-1 1-15</inkml:trace>
  <inkml:trace contextRef="#ctx0" brushRef="#br0" timeOffset="94601.3">14975 14835 19 0,'0'0'9'0,"4"-25"0"0,-4 31 9 16,0 16-15-1,0 0 1-15,0 25 1 16,0 22 0-16,0 32-7 16,-4 5 1-16,1 20 4 15,-1-17 0-15,1 26-3 0,3-13 0 16,3-34-4-16,8-16 0 0,3-18-6 15,4-14 1-15</inkml:trace>
  <inkml:trace contextRef="#ctx0" brushRef="#br0" timeOffset="94966.5095">15356 15224 29 0,'-17'25'14'0,"-15"91"-8"16,18-88 22-16,-21 13-26 15,3 22 1-15,0-1 1 0,4-2 1 0,7-4-6 32,3-5 0-32,8-17 3 15,6-9 1-15,8-12-1 16,13-13 1-16,8-16-2 16,7-9 1-16,6-16-1 15,5-3 0-15,-8 7 0 16,-3-4 0-16,-4 6-1 0,-3 7 0 15,-8 13 0-15,1 15 1 16,-7 0 0-16,-4 9 0 16,-4 13-1-16,1 9 1 15,-1 7 0-15,-3-10 1 0,0-6-3 16,4-3 1-16,-1-7-5 16,-3-2 1-16,4-1-5 15,3-15 0-15,0-19-6 16,3-6 1-16</inkml:trace>
  <inkml:trace contextRef="#ctx0" brushRef="#br0" timeOffset="95618.6129">15621 14810 27 0,'14'-56'13'0,"-7"62"-4"0,-3 13 19 16,-1 18-26-16,-3 10 0 31,0 25 2-31,-3 7 1 0,-4 31-6 16,-4-10 1-16,0 7 2 15,1-13 1-15,3-3-1 16,3-19 1-16,1-16-2 16,3-21 1-16,3-17-1 15,4-18 1-15,4-22-1 0,10-12 1 16,11-7-1-16,7-12 0 16,-1-7-1-16,1 7 0 0,-3 15-1 15,-5 13 1-15,-6 13 0 16,-4 15 0-16,-7 19 0 15,-3 6 0-15,-11 0 0 16,-7 7 0-16,-7 9 0 16,-4 0 0-16,-3-4-4 15,0-5 0-15,-4-7-4 16,4-9 1-16,3-13-4 31,15-9 0-31,10-10-1 0,7-5 1 16,7-1 2-16,7-3 0 15,0 0 7-15,1 13 0 16,2-1 7-16,-2-2 0 0,-5-4 3 16,-2 0 1-16,-1-3 1 15,-4 7 1-15,-3-7-4 16,1 7 1-16,-5-1-3 16,-3 0 1-16,-7 7-3 0,-3 6 1 15,-1 3-3-15,-3 13 1 16,-3-3-1-16,-1 12 1 15,0 3-1-15,1 3 0 16,3 4 0-16,0-4 0 16,3-3 0-16,4-3 1 15,4-3-1 1,3-6 1-16,0-7-1 16,3 1 0-16,8-10-1 15,0-13 0-15,3-12-5 16,0-9 0-16,4-1-7 0,6-12 1 15,5-22-4-15,-5-6 0 16</inkml:trace>
  <inkml:trace contextRef="#ctx0" brushRef="#br0" timeOffset="95786.4608">16351 14860 29 0,'-3'-72'14'0,"20"19"-2"16,-13 43 24-16,-1 4-31 16,1 12 0-16,-1 7 3 15,5 31 1-15,-8 6-11 0,0 28 0 16,0 13 7-16,-4 25 1 31,-3 22-4-31,0 13 1 16,-7 9-3-16,3-7 0 15,4-15-11-15,14-34 0 16,7-13-6-16,-7-13 1 16</inkml:trace>
  <inkml:trace contextRef="#ctx0" brushRef="#br0" timeOffset="96369.1979">17050 14973 35 0,'-7'-12'17'0,"14"40"-12"16,-4-9 17-16,-3 15-21 15,0 10 1-15,-3 28 0 16,-4 6 1 0,-4 1-3-16,-7-1 0 15,4-9 2-15,0-9 1 16,4-16-2-16,-1-16 1 0,4-19-1 16,0-21 0-16,0-7-1 0,10-37 1 15,4-17-1-15,11-2 0 16,3-3 0-16,4 6 1 15,3-7 0 1,0 23 1-16,4 6 0 16,0 18 1-16,0 20 0 15,-4 12 0-15,0 12-1 16,0 20 0-16,-6 2 0 16,-8 13 1-16,-4 19-2 15,-3 16 1-15,-7-23-6 16,0-2 0-16,-3-7-6 0,-1-6 1 15,-3-7-7-15,0-18 1 16</inkml:trace>
  <inkml:trace contextRef="#ctx0" brushRef="#br0" timeOffset="96553.7045">17265 15390 34 0,'14'-22'17'0,"0"13"-12"16,-7 6 26-16,0-1-27 15,-3 4 0-15,-4 0 3 16,0 0 1-16,0-9-10 15,0-3 0-15,-4 5 6 16,-3-2 0-16,-3 3-2 16,-1-1 0-16,0 1-6 15,-3 6 1-15,4 0-6 16,-1 9 1-16,4 7-7 16,0 9 1-1</inkml:trace>
  <inkml:trace contextRef="#ctx0" brushRef="#br0" timeOffset="96716.3932">17166 15675 26 0,'-7'26'13'0,"7"-11"1"16,0-15 16-16,4 0-27 15,6 3 1-15,4-3 2 16,4-6 0-16,3-3-8 16,4-7 1-16,10-3 1 15,7-3 0-15,4 0-10 0,4-9 1 16,6-16-4-16,-6-3 0 0</inkml:trace>
  <inkml:trace contextRef="#ctx0" brushRef="#br0" timeOffset="96923.9404">17709 15048 55 0,'-28'38'27'0,"39"-22"-35"15,-4-10 56-15,3 0-47 16,5 0 0-16,2-2 0 15,4-8 1-15,1-5-4 16,2-7 0-16,4-6-4 0,4-6 0 16,-4-13-10-16,1-9 1 31,-1-3-1-31,-14-13 0 16</inkml:trace>
  <inkml:trace contextRef="#ctx0" brushRef="#br0" timeOffset="97067.9252">17847 14562 46 0,'-3'82'23'0,"-1"134"-32"16,4-147 49-16,0 19-39 15,0 28 0-15,0 3-4 16,0-9 1-16,0 12-3 16,4 4 0-16,3-20-7 15,0-18 0-15</inkml:trace>
  <inkml:trace contextRef="#ctx0" brushRef="#br0" timeOffset="97305.1565">17829 15127 40 0,'-24'22'20'0,"-5"25"-20"16,22-25 32-16,-3 15-31 15,-1 10 1-15,1 0 1 31,3-12 1-31,0-7-5 16,3-6 1-16,4-3 2 0,4-7 0 16,6-15-1-16,4-12 1 15,7-14-7-15,1-11 1 16,13 2-8-16,4-3 0 16,-1 0-2-16,5 1 1 15</inkml:trace>
  <inkml:trace contextRef="#ctx0" brushRef="#br0" timeOffset="97519.0782">18101 15020 28 0,'-14'10'14'0,"-7"18"-9"16,14-16 26-16,-7 7-27 16,-4 9 1-16,-7 4 2 15,-3 18 0-15,3 0-9 16,4-3 1-16,11-6 5 0,3-10 1 16,7-9-2-16,10-3 0 0,11-13-2 15,0-6 1-15,4-12-5 16,3-4 1-16,-3-9-6 15,3 0 1-15,-7 3-8 16,1-3 1 15</inkml:trace>
  <inkml:trace contextRef="#ctx0" brushRef="#br0" timeOffset="97720.6314">17925 15324 36 0,'-57'50'18'0,"25"10"-11"0,25-41 26 15,0-7-29-15,-3 4 1 16,3 9 2-16,0 0 1 16,3 0-10-16,4 0 1 0,7-3 6 15,4-6 1-15,10-7-2 16,11-5 0-16,3-8-4 16,7-5 0-16,4-7-12 15,-4 4 1-15,4-16-6 16,-3-16 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22:33.1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13875 4277 26 0,'0'0'13'0,"-11"106"-12"0,8-84 14 0,-1 13-15 16,1 3 1-16,3 5-4 15,0 17 1-15,0 12-4 16,0-3 1-16</inkml:trace>
  <inkml:trace contextRef="#ctx0" brushRef="#br0" timeOffset="180.1781">13801 5145 25 0,'-7'0'12'0,"10"0"-6"16,-3 0 19-16,4-6-23 15,3-3 0-15,0-4 1 16,3-6 0-16,4-3-4 16,1-6 0-16,6-9 2 15,0-14 0-15,7-5-6 0,-3 0 0 16,10 9-5-16,-7-4 1 16</inkml:trace>
  <inkml:trace contextRef="#ctx0" brushRef="#br0" timeOffset="347.9322">14129 4427 27 0,'-4'7'13'0,"-3"11"-6"16,7-5 19-16,0 3-24 31,4 2 1-31,-1 1 0 16,8 0 0-16,-1 0-4 16,5-13 0-16,6 4 3 15,0-1 1-15,4-6-7 0,-4 3 1 16,0-6-7-16,0 4 0 15</inkml:trace>
  <inkml:trace contextRef="#ctx0" brushRef="#br0" timeOffset="544.9914">14580 4208 28 0,'11'3'14'0,"-29"44"-5"0,15-28 17 16,-4 9-24-16,-7 7 1 15,-4 8 0-15,-3 4 1 31,-4 16-5-31,0 12 0 0,1 4 3 16,-5-1 0-16,5-2-5 16,-1-11 0-16,7-11-8 15,8-10 1-15,6-10-2 16,4-15 1-16</inkml:trace>
  <inkml:trace contextRef="#ctx0" brushRef="#br0" timeOffset="697.2309">14390 4782 27 0,'-4'-7'13'0,"11"36"-5"0,-3-14 25 16,-1 4-32-16,1 9 1 16,3-3 0-16,7 1 0 0,0-5-4 15,4 1 1-15,3-3-6 16,0 0 1-16,18-3-5 16,3-4 0-16</inkml:trace>
  <inkml:trace contextRef="#ctx0" brushRef="#br0" timeOffset="1078.2013">15000 4691 38 0,'-32'37'19'0,"1"54"-19"0,24-69 35 0,-4 7-32 16,4-4 0-16,0 0 1 15,3-3 0-15,4-7-6 16,0-2 1-16,7-7 3 16,4-3 0-16,3 0-1 0,0-12 0 15,4-7-1-15,-1-6 1 16,1-3-1-16,0 3 1 16,-4 4-1-16,-4 2 0 15,1 10 0-15,-4 6 0 0,0 6 0 16,-3 13 0-16,-4 3-1 15,0-4 1-15,0 4 0 32,0-3 1-32,0 0-1 15,0-3 0-15,3-4-4 16,1-2 0-16,3-4-5 0,0-6 0 16,0-6-5-16,14-10 1 15</inkml:trace>
  <inkml:trace contextRef="#ctx0" brushRef="#br0" timeOffset="1397.7564">15332 4631 18 0,'3'-25'9'0,"-3"53"-1"16,-3-21 9-16,-1 11-13 15,1 1 0-15,-4 6 2 16,3 0 1-16,1 0-8 16,6 1 0-16,-3-4 5 15,7-7 1 1,0-2-2-16,0-7 0 15,7-9-2-15,0-7 1 16,1-5-1-16,-1-7 0 0,0 3-1 16,0-6 1-16,4 9-1 15,-4 10 1-15,0 3-1 16,-4 6 1-16,1 10 1 16,-4 5 0-16,-3 11 0 15,-4 2 0-15,0 3 0 16,0-5 0-16,-4 2-1 15,0 0 0-15,1-2-5 16,-1-4 0-16,1-7-7 0,3-5 1 16,7-7-4-16,4-12 1 15</inkml:trace>
  <inkml:trace contextRef="#ctx0" brushRef="#br0" timeOffset="1714.6546">15625 4838 37 0,'-11'19'18'0,"-3"47"-16"0,10-54 33 16,1-2-34-16,3-4 1 15,0 3 1-15,0-5 0 0,7-8-4 16,0-2 1-16,3-13 1 16,8-3 1-16,7-3-1 15,3-3 0-15,0 3-1 16,4 0 1-16,-4 6-2 15,0 3 1-15,-3 7 0 16,0 3 0-16,-4 9 0 16,-3 6 1-16,-8 13 0 0,-3 6 0 15,-7 1 0-15,-3-1 0 16,-1-3-5-16,1-3 1 16,-1 0-8-16,1-6 1 15,6-7-4-15,4-9 0 0</inkml:trace>
  <inkml:trace contextRef="#ctx0" brushRef="#br0" timeOffset="1945.9117">16023 4816 31 0,'-3'16'15'0,"10"15"-8"0,-7-18 25 16,3-1-30-16,4 4 0 16,4-7 1-16,-1-5 1 15,5-11-5-15,2-5 1 16,1-7 4-16,-4 0 0 15,0-6-1-15,-3 3 0 0,-4 3 0 16,-7 4 0-16,-7 2-3 16,-4 7 1-16,-3-4-7 15,-4 10 1-15,4-3-6 16,4-3 1-16,3-3-5 16,7-4 0-16</inkml:trace>
  <inkml:trace contextRef="#ctx0" brushRef="#br0" timeOffset="2078.9581">16150 4578 33 0,'11'-3'16'0,"3"0"-19"0,-4 3 29 0,8-4-25 16,3-2 0-16,4-3-5 15,3-4 1-15,4-2-3 16,7-4 1-16,3-3-4 31,0-6 1-31</inkml:trace>
  <inkml:trace contextRef="#ctx0" brushRef="#br0" timeOffset="2231.7053">16506 4271 41 0,'-31'43'20'0,"2"39"-25"0,19-60 42 16,-4 12-37-16,0 17 1 0,3 8-1 16,1 7 0-16,-1 6-5 31,4-3 1-31,3-9-7 15,8-4 0-15</inkml:trace>
  <inkml:trace contextRef="#ctx0" brushRef="#br0" timeOffset="2566.2454">16609 4691 49 0,'-14'9'24'0,"-15"70"-27"0,22-54 42 0,-10 12-38 15,-1 1 1-15,0 3 1 16,1-4 1-16,6-5-5 0,4-7 0 16,7-6 3-16,7-7 0 15,4-9-1-15,3-9 0 16,0-3-1-16,4-7 1 16,-1-12-1-16,5-4 0 15,-1-2 0 1,-4 2 1-16,-3 7-1 15,1 7 0-15,-8 8 0 16,0 10 1-16,-7 13-1 16,-7 12 1-16,-4 3-1 15,0 3 1-15,1 4-2 16,-4-1 0-16,3-5-9 16,1-1 1-16,6-13-7 0,4-5 0 15</inkml:trace>
  <inkml:trace contextRef="#ctx0" brushRef="#br0" timeOffset="2762.0134">16729 4565 58 0,'7'-9'29'0,"14"6"-36"16,-10 0 53-16,10 3-46 16,3-3 1-1,1-1-1-15,3 1 1 16,1-3-5-16,6-3 0 15,-3-4-6-15,-4 0 0 16,4 1-6-16,-4-4 0 0</inkml:trace>
  <inkml:trace contextRef="#ctx0" brushRef="#br0" timeOffset="2898.8922">17018 4368 50 0,'-32'59'25'0,"-21"42"-33"15,39-67 46-15,4 20-41 16,-4 5 0-16,-4 4-9 16,7-4 1-16,8-5 5 15,3-7 1-15</inkml:trace>
  <inkml:trace contextRef="#ctx0" brushRef="#br0" timeOffset="3064.6238">17141 4716 41 0,'-28'-13'20'0,"21"76"-21"16,4-41 32 0,-4 19-31-1,0 0 0-15,0 6-3 0,-4 0 0 16,7-10-1-16,1-2 1 16,6-1-8-16,4-12 0 0</inkml:trace>
  <inkml:trace contextRef="#ctx0" brushRef="#br0" timeOffset="3214.7449">17166 4553 53 0,'-10'-60'26'0,"3"35"-26"0,7 22 50 15,-4 3-50-15,0 0 1 16,1 3-5-16,3 7 0 16,0 5-5-16,3 4 0 15,5-3-7 1,2 6 0-16</inkml:trace>
  <inkml:trace contextRef="#ctx0" brushRef="#br0" timeOffset="3666.1093">17276 4901 36 0,'3'28'18'0,"1"-6"-2"0,-4-22 25 16,3-6-40-16,1-4 0 16,-1-5 0-16,1-7 1 15,-1-3-3-15,-3 0 1 16,0 3-2-16,0-3 1 15,0 9-4-15,4 0 0 0,-1 7-4 16,1-1 0-16,-4 10-3 16,7 0 0-16,3 10 2 15,-2-1 1-15,2 7 6 16,1 0 1-16,-4 9 6 16,-7 9 1-16,0-9 4 15,-4-3 1 1,4 0 1-16,-3-3 0 15,-1-7-2-15,8-2 0 16,6-7-3-16,1-6 0 16,3-10-3-16,4-9 1 0,6-6-3 15,-3-6 1-15,4-1-2 16,3-2 1-16,-3 5-1 16,-4-2 1-16,-3 15 0 15,-4 3 0-15,0 7 2 16,-3 15 0-16,-1 10 0 15,-3 6 1-15,-3 15-1 0,-4 7 0 16,-4-3-1-16,1 3 0 16,-1-3-10-16,-6-1 1 0,3-5-12 15,-4-10 1-15</inkml:trace>
  <inkml:trace contextRef="#ctx0" brushRef="#br0" timeOffset="4252.8445">18182 4214 20 0,'-25'6'10'0,"-3"48"-9"0,14-35 11 16,-7 9-13-16,-7 9 1 0,-4 10-4 15,0 0 0-15,4 7 1 16,7-7 0-16</inkml:trace>
  <inkml:trace contextRef="#ctx0" brushRef="#br0" timeOffset="4403.9044">18242 4437 29 0,'18'-3'14'0,"10"-1"-18"0,-17 4 28 15,-1 0-23-15,4 0 1 16,4 0-7-16,-4-3 1 0,0 6-3 31,-3 7 1-31</inkml:trace>
  <inkml:trace contextRef="#ctx0" brushRef="#br0" timeOffset="4636.1002">18186 4829 24 0,'-4'9'12'0,"29"-46"-8"0,-15 21 16 16,8-3-18-16,10-6 0 16,4 3 2-16,14 3 1 15,0 10-6-15,7 2 1 16,-11 11 3-16,-7 11 1 0,-6 7-1 16,-12 6 0-16,-6 7-2 15,-8 3 1-15,-10-4-4 16,-3-3 1-16,-12-5-6 15,-2-5 1-15,3-5-5 16,-4-3 0 0</inkml:trace>
  <inkml:trace contextRef="#ctx0" brushRef="#br0" timeOffset="4783.8532">18366 4735 38 0,'3'-16'19'0,"-3"3"-19"0,0 13 35 0,-3 13-35 16,-4 12 1-16,-8 16 0 15,-2 3 1-15,-4 3-5 16,-1 3 1-16,5-3-5 16,3-9 0-16,10-4-5 0,8-15 1 15</inkml:trace>
  <inkml:trace contextRef="#ctx0" brushRef="#br0" timeOffset="4983.4967">18835 4255 44 0,'-18'-22'22'0,"25"41"-22"16,-3-13 41-16,3 0-41 16,0 4 1-16,3 2-1 31,1 4 1-31,3 0-3 16,0-1 0-16,0-2-3 15,0-1 0-15,8-5-6 16,2-4 0-16,5-3-3 0,-5-6 1 15</inkml:trace>
  <inkml:trace contextRef="#ctx0" brushRef="#br0" timeOffset="5119.029">19166 4098 38 0,'-21'0'19'0,"0"44"-21"16,11-31 36-16,-1 12-34 16,-10 3 0-16,0 0-1 0,-1 10 0 15,8-7-3-15,0-6 0 16,4-9-5-16,-1-4 0 15,4-5-2-15,0-7 0 16</inkml:trace>
  <inkml:trace contextRef="#ctx0" brushRef="#br0" timeOffset="5853.9536">19015 4120 25 0,'0'9'12'0,"-4"70"-11"16,-3-57 22-16,0 12-22 15,0 7 1-15,0 6-1 31,0 3 1-31,0-9-3 16,3 9 1-16,1-6 0 16,-1 3 0-16,4-12-2 0,0-1 1 0,4-9-2 15,-1-12 1-15,4-7-2 16,7-12 1-16,1-10-1 16,-1-3 0-16,0 4 1 15,-7-4 1-15,-4 0 0 16,-6 3 1-16,-8 7 2 15,1 3 1-15,-4 9 1 16,-4 0 1-16,4 0 1 16,0 6 0-16,0 7 1 15,-4 0 0 1,11-1-1-16,0-2 0 16,3 0-2-16,1-4 1 15,6-3-2-15,4-3 0 16,4-3-1-16,10 0 0 0,4-9-3 15,3 0 0-15,0 2-3 16,-3 1 0-16,-4 3-2 16,-10 6 1-16,-4 10-1 0,-14 8 0 15,-14 8 4-15,-4 8 0 16,0 7 5-16,0-3 1 16,4-6 3-16,0-4 0 15,4-6 0-15,6-6 1 0,4-4-1 16,3-5 1-16,8-7-3 31,3 0 1-31,4-3-3 16,10-9 0-16,7-16-1 15,4 0 1-15,-1-10-5 16,-2 1 1-16,-1 5-4 0,-7 11 1 16,-7-1-1-16,-3 6 0 15,-8 7 1-15,-6 9 0 16,-8 6 5-16,-3 10 0 0,-14 6 4 15,3 10 0-15,0-4 1 16,4 1 0-16,4 2 0 16,2 1 1-16,5-7-3 15,3-3 0-15,7-3-1 16,3-10 1-16,8-5-5 16,7-11 1-16,10-5-7 0,4-10 1 15,3-6-6-15,14-12 0 16</inkml:trace>
  <inkml:trace contextRef="#ctx0" brushRef="#br0" timeOffset="6037.4947">19297 4280 49 0,'-18'16'24'0,"25"-16"-27"15,0 0 45-15,0-3-41 16,4 3 0-16,3-7 1 15,7 1 0-15,1-3-5 16,-1-1 1-16,0 4-4 16,0-4 1-16,25 17-9 15,-11-4 0-15</inkml:trace>
  <inkml:trace contextRef="#ctx0" brushRef="#br0" timeOffset="6168.6704">19487 4383 23 0,'-35'29'11'0,"-7"-4"-5"15,31-13 7-15,-3 7-16 16,0 3 1 0,0-3-6-16,0 6 0 15,0 3 7-15,3-3 0 16</inkml:trace>
  <inkml:trace contextRef="#ctx0" brushRef="#br0" timeOffset="6537.8738">19304 4728 19 0,'14'-3'9'0,"0"6"-4"0,-7 1 15 0,-3-1-15 15,-1 6 0-15,1 7 2 16,-4 3 1-16,-4 3-10 16,1 6 1-16,-4-3 5 15,3-6 1-15,-3-7-3 0,4-2 1 16,-1-7-2-16,8-10 0 16,3-8-1-16,3-10 0 15,4-4 0-15,4-8 1 0,3-7 0 16,4 13 0-16,3-1 0 31,-7 4 1-31,7 6-1 16,-6 3 0-16,-5 10 1 15,-17 9 0-15,0 0 0 16,-3 9 1-16,-8 16-1 0,-3 10 1 16,0 6 1-16,0 9 1 15,0-6-2-15,3-7 0 16,4-5 0-16,4-4 1 0,-1-3-1 15,4-3 0-15,4-3-4 16,3-10 0-16,3-6-9 16,4 0 0-16,11-12-8 15,-4-7 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23:16.7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16397 3838 31 0,'0'0'15'0,"-10"28"-6"0,-1-22 15 16,-3 10-24-16,-11 9 0 15,0 0 1-15,1 13 0 16,3 12-5-16,-1 3 1 15,8-6-7-15,4 3 1 0</inkml:trace>
  <inkml:trace contextRef="#ctx0" brushRef="#br0" timeOffset="149.257">16478 4010 24 0,'18'-34'12'0,"3"9"-1"15,-14 18 13-15,4-2-24 16,3-4 1-16,0 4 0 0,7-3 0 15,0 2-5-15,0 4 0 16,-3 6-5-16,-4 12 1 31</inkml:trace>
  <inkml:trace contextRef="#ctx0" brushRef="#br0" timeOffset="350.3935">16489 4346 21 0,'-18'9'10'0,"32"-34"-4"15,-3 13 12-15,3-7-17 16,4-3 1-16,-1 6 1 0,8 7 1 16,0 12-5-16,3 9 0 15,-3 10 3-15,-1 7 1 16,-6-4-2-16,-4 3 0 16,-3 0-1-16,-4 0 1 15,-4 1-5-15,-3 2 0 0,-3-6-5 16,-4-9 1-16</inkml:trace>
  <inkml:trace contextRef="#ctx0" brushRef="#br0" timeOffset="550.5659">16648 4308 38 0,'0'-12'19'0,"-4"2"-17"0,1 20 34 16,-5 12-33-16,-2 0 0 15,-4 9 0-15,-4 10 1 16,1 3-5-16,2-10 0 0,-2-3-1 16,6-5 0-16,8-1-10 15,6-3 1-15,8-13-3 16,10-15 1-16</inkml:trace>
  <inkml:trace contextRef="#ctx0" brushRef="#br0" timeOffset="917.4812">17057 4001 36 0,'-7'-10'18'0,"21"-15"-21"16,-7 13 34-1,7-4-30-15,4 4 1 16,6-1 1-16,5 4 1 0,-1 6-4 16,0-1 0-16,-3 11 4 15,-8 5 0-15,-3 7-1 16,-6 6 1-16,-8-3-1 15,0 3 0-15,-4 10-1 16,-3-1 0 0,-4-2-6-16,-3-4 1 15,0-6-7-15,0-4 0 16,-4-11-5-16,4-4 0 0</inkml:trace>
  <inkml:trace contextRef="#ctx0" brushRef="#br0" timeOffset="1163.633">17127 4114 21 0,'7'-6'10'0,"18"-29"-4"15,-14 29 11-15,3-1-17 16,0 1 1-16,4 0 0 16,-1 3 0-16,-3 6-2 0,-3 0 1 15,-8 13 1-15,-3 12 0 16,-3 6-1-16,-4 10 0 16,-7 0 1-16,0 0 1 15,-1-9 0-15,1-10 1 16,4-3 0-16,-1-3 0 0,4-16 0 15,4-10 0-15,-1-5-2 32,4-10 1-32,4-13-6 15,3-9 0-15,0 4-6 16,3-1 0-16</inkml:trace>
  <inkml:trace contextRef="#ctx0" brushRef="#br0" timeOffset="1502.2327">17223 4064 24 0,'-11'31'12'0,"0"69"-9"0,8-75 14 0,-1 10-17 16,-3 3 0-16,0 2 0 16,0 4 1-16,0 0-1 15,4 0 0-15,-1-19 0 16,1-6 0-16,3-3 0 16,3-1 0-16,4-8-1 0,7-14 1 15,4-8 0-15,0-7 0 16,3 3 1-16,3-9 1 15,5 6 0-15,-5 6 1 16,-6 3 1-16,-4 13 0 0,-3 4 1 16,-11 8 1-16,-7 10-1 15,0 9 1-15,-4-2-1 32,4-7 0-32,0 3-2 15,0 0 1-15,3-6-2 16,4-10 0-16,4-9-1 15,6 0 0-15,8-9-5 0,7-13 0 16,6-7-11-16,8-8 1 16</inkml:trace>
  <inkml:trace contextRef="#ctx0" brushRef="#br0" timeOffset="1681.305">17653 3944 41 0,'-14'16'20'0,"10"0"-15"15,4-13 25-15,4 0-30 16,-1 3 1 0,4-3 2-16,4 1 0 15,0-4-8-15,3-4 0 16,0 1-7-16,3-3 0 16</inkml:trace>
  <inkml:trace contextRef="#ctx0" brushRef="#br0" timeOffset="2116.7867">17882 3841 31 0,'-17'25'15'0,"-4"-12"-12"15,17-10 17-15,-3 6-20 16,0 7 1-16,0 6-7 0,-4 0 0 16,-3 3 1-16,0 3 0 15,0 3-3-15,0-6 0 0,3-3-1 31,15-81 9-31,-15 115 0 32,8-62 1-32,6-3 4 15,4-1 1-15,4-2 1 16,3-1 0-16,0-3-5 16,0 4 1-16,0 2-1 15,-3 4 0-15,-1 9-1 0,-6 7 1 16,-4 2 0-16,-4 7 0 15,1 9 1-15,-4 1 0 16,0 5 0-16,0-3 1 16,3-2-1-16,1-11 0 15,3-5-1-15,0-4 0 16,3-9-1-16,4-9 1 0,0-4-1 16,0-9 0-16,0-6-4 15,0 3 0-15,1 0-6 0,-1 0 0 16,-4 3-2-16,1 3 0 15</inkml:trace>
  <inkml:trace contextRef="#ctx0" brushRef="#br0" timeOffset="2251.2981">17833 4010 35 0,'-11'25'17'0,"-3"16"-16"16,11-16 32-16,-1 10-31 16,-3 18 1-16,-3 0 0 15,-1 4 0-15,0 2-5 16,4-8 1-16,4-11-4 15,6 1 1-15,8 0-8 0,-1-4 0 16</inkml:trace>
  <inkml:trace contextRef="#ctx0" brushRef="#br0" timeOffset="2802.2293">18154 3960 27 0,'-11'6'13'0,"29"-9"-3"15,-11 3 15-15,4 0-22 31,3-3 0-31,3-3 1 16,8-4 0-16,3-2-6 0,4-1 1 0,-4-9 3 16,8 0 0-16,-1-9-7 15,0 0 0-15,-3-1-6 16,-11 4 0-16</inkml:trace>
  <inkml:trace contextRef="#ctx0" brushRef="#br0" timeOffset="2952.3361">18397 3741 31 0,'-14'113'15'0,"-7"9"-12"0,18-75 22 0,-1 19-25 15,1 9 0-15,3 3-1 16,0 1 1-16,0-23-4 16,3 4 1-1</inkml:trace>
  <inkml:trace contextRef="#ctx0" brushRef="#br0" timeOffset="3169.161">18390 4070 40 0,'4'-6'20'0,"-25"50"-18"16,14-19 28-16,-11 22-26 16,0 3 0-16,1 0 3 15,-1 0 0-15,4-6-10 16,3-6 1-16,4-10 6 15,7-6 0-15,7-13-3 32,11-15 1-32,7-10-2 0,14-21 0 15,10-13-8-15,7-13 0 16,-3 3-7-16,0 4 1 16</inkml:trace>
  <inkml:trace contextRef="#ctx0" brushRef="#br0" timeOffset="3335.96">18722 3847 57 0,'0'-6'28'0,"10"-22"-31"0,-2 18 49 16,-1-5-46-16,7-7 1 15,0 0 0-15,3 0 0 16,5 3-4-16,-1-3 1 16,0 6-8-16,0 1 0 15,-7 12-6-15,-7 3 0 16</inkml:trace>
  <inkml:trace contextRef="#ctx0" brushRef="#br0" timeOffset="3651.7914">18725 3991 53 0,'-10'19'26'0,"10"-3"-31"0,0-13 45 15,0 0-40-15,0-3 0 16,0 0 1-16,7 0 0 0,3-6-1 15,5-3 0-15,2-7 0 16,8-6 1-16,3 0-1 16,0-3 1-16,4 0-2 15,3 0 1-15,4-3-1 16,-4 6 0-16,-6 6 0 16,-5 10 0-16,-6-1 0 0,-7 14 1 15,-4 5 0-15,-11 1 1 16,-10 6-2-16,-4 9 0 15,1 0-5-15,-4-3 0 32,-4 0-7-32,0-3 0 0,1 0-2 15,6-19 1-15</inkml:trace>
  <inkml:trace contextRef="#ctx0" brushRef="#br0" timeOffset="4353.3132">18891 3885 37 0,'4'0'18'0,"-1"3"-22"15,-6 3 38-15,3 4-33 16,-7 5 1-16,0 7 0 0,0-3 0 16,-4 9-3-16,0 1 1 0,1-1 1 15,-1-3 0-15,4 0-1 16,4-12 0-16,3-4 0 16,0-9 0-16,10-13-1 15,1 1 1-15,3 2-1 31,0-2 1-31,0 2 0 16,-3 1 1-16,-4 3-1 0,-7 6 1 16,0 0-1-16,-4 6 0 15,1 7 0-15,-4 5 1 16,0 1-1-16,-4 0 1 16,4-3 0-16,0-4 1 15,3 4-1-15,1-10 1 0,3-3-1 16,0-3 1-16,0 0-1 15,3-6 1-15,5-3-4 16,-1-7 0-16,3 3-1 16,-3 1 1-16,0-1-2 15,-3 7 1-15,-4 6 0 16,0 3 0-16,0 10 2 16,-4 9 0-16,1 0 1 0,-4 9 0 15,0 4 1-15,0-1 0 0,0 4 0 31,-1-4 1-31,5 1-1 16,-1-1 0-16,1-3-1 16,3 1 1-16,0-10-1 15,0-3 0-15,7-7-1 16,-4-9 1-16,5-6-2 16,-5-6 1-16,4-4-1 0,-7 1 1 15,0 2 0-15,-7 1 0 16,0-1 1-16,-4 7 1 0,1 6 2 15,-1 10 1-15,-3 6 0 16,4-4 1-16,2 1 0 16,5-3 0-16,3-4-1 15,3-3 1-15,8-9-3 16,3-6 1-16,4-10-5 16,3 0 0-16,7-18-7 15,7-7 0 1,11-13-7-16,-7-5 1 15</inkml:trace>
  <inkml:trace contextRef="#ctx0" brushRef="#br0" timeOffset="4786.974">19279 3734 40 0,'-7'-15'20'0,"18"-39"-21"16,-4 36 31-16,0-4-30 15,7-3 0-15,-3 3 0 0,3 3 0 16,-4 12 0-16,1 7 0 16,-4 16 0-16,-7 6 1 15,-4 13 1-15,-6 5 0 0,-4 4 1 16,0 3 0-16,0-3-1 16,-1-6 1-16,5-4-1 31,3-9 1-31,3-6-2 15,1-6 0-15,3-4-1 16,3-3 1-16,1-2-2 0,-1 2 1 16,4 0 0-16,-3 0 0 15,3 4 0-15,-7-1 0 16,3 1 0-16,-3-1 1 16,0 0-1-16,0 4 0 15,0 3 0-15,0-4 0 16,0 7 0-16,0-6 0 15,0-4-1-15,0 0 0 0,4-5-5 16,3-11 1-16,4-5-9 16,3-7 1-16,3-9-1 0,1-7 0 15</inkml:trace>
  <inkml:trace contextRef="#ctx0" brushRef="#br0" timeOffset="5084.0708">19562 3603 42 0,'-8'0'21'0,"-16"12"-25"0,20-2 44 0,-3 5-38 15,-3 7 1-15,-1 3 1 32,0 7 1-32,1-1-6 15,-1-6 0-15,4-3 4 16,4-3 1-16,-1-3-2 16,4-7 0-16,4 0-1 0,-1-2 0 15,4-4 0-15,4-6 0 16,-1 0-2-16,-3-1 1 0,1 1-2 15,-5 6 1-15,1 1-2 16,-1-1 1-16,1 0-2 16,-4 3 1-16,0-3-2 15,3 0 0-15,1 0-2 16,-1 1 1-16,1-1-6 16,3 0 0-16,7 3 0 15,0 0 0-15</inkml:trace>
  <inkml:trace contextRef="#ctx0" brushRef="#br0" timeOffset="6003.1756">19720 3747 22 0,'-7'6'11'0,"7"0"-7"0,0-2 20 0,0-4-22 15,0 3 1 1,0 0 1-16,4 3 1 15,-4 0-6-15,3 7 1 16,1-4 4-16,3 1 0 16,-4-7-2-16,4 6 1 15,0 1-1-15,1-4 1 16,-5-3-1-16,8 0 0 16,-4 0 0-16,0-3 0 0,0-3-1 15,0 0 1-15,0 0-4 16,-7 3 1-16,0 0-9 15,0 0 1 1</inkml:trace>
  <inkml:trace contextRef="#ctx0" brushRef="#br0" timeOffset="6220.3783">19322 4286 41 0,'-11'16'20'0,"18"-13"-7"15,0-9 24-15,7 3-34 32,7-7 1-32,4 4 1 15,3-7 1-15,15 4-8 0,3-7 0 16,-4 4 5-16,4-4 0 16,0 0-8-16,-8-2 1 0,-6 8-12 15,-4-2 1-15,-6-4-1 16,-8 7 0-16</inkml:trace>
  <inkml:trace contextRef="#ctx0" brushRef="#br0" timeOffset="6388.2426">19523 4035 52 0,'-11'10'26'0,"4"46"-35"0,4-31 54 0,-1 22-45 31,-3 4 0-31,0 11-5 15,0 10 1-15,0 0-4 16,0 26 1-16,0 5-7 16,0-6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34:07.8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19805 1232 34 0,'-7'0'17'0,"21"0"-8"0,-7 0 18 0,11-6-22 16,6 3 0-16,8-10 1 15,7-3 0-15,10 1-8 32,11-7 0-32,0 6 5 15,-3 0 1-15,-8-9-7 16,-3 6 0-16,-11 1-7 0,-7-1 1 16,-6 6-5-16,-8-9 1 15</inkml:trace>
  <inkml:trace contextRef="#ctx0" brushRef="#br0" timeOffset="154.2957">20041 1072 30 0,'-24'25'15'0,"-5"22"-15"0,26-31 24 0,-4 12-24 16,0-3 0-16,3 16-4 16,1 0 0-16,3-4-2 15,7-2 0-15,0-7-3 16,3-9 1-16</inkml:trace>
  <inkml:trace contextRef="#ctx0" brushRef="#br0" timeOffset="310.9774">20352 1019 33 0,'-7'6'16'0,"-29"35"-21"0,29-32 33 15,-3 10-28-15,-4 6 0 16,-4 6-3-16,0 7 1 0,1 9-1 15,-8 3 0-15,0-3-6 16,4 3 1-16</inkml:trace>
  <inkml:trace contextRef="#ctx0" brushRef="#br0" timeOffset="492.9201">19886 1624 38 0,'-25'-9'19'0,"18"9"-19"0,7-7 36 15,4 1-33-15,3-3 0 16,4-4 1-16,6-9 1 0,8-6-7 16,7 3 1-16,3 3 3 15,11-10 0-15,0 14-7 16,-1-1 1-16,-2 9-10 16,-8 10 1-16</inkml:trace>
  <inkml:trace contextRef="#ctx0" brushRef="#br0" timeOffset="1091.7241">20084 1571 27 0,'-57'28'13'0,"1"19"-3"0,42-35 12 15,-4 7-21-15,-3 9 0 16,3 1 0-16,1 11 1 16,-1 8-3-16,0-8 1 15,4-2 0-15,-3 0 1 16,6-10-1-1,0-3 1-15,4-13-1 0,7-12 1 0,7-12-1 16,0-13 0-16,8-10 0 31,2-6 0-31,8-2 0 16,3 2 1-16,7-3 0 0,4 9 1 16,3 4-1-16,-3 6 1 0,0 6-1 15,-4 13 1-15,-3 3-1 16,-4 3 0-16,-10 9 0 15,-4 7 0-15,-7 6 1 16,-7 6 0-16,-3 7 0 0,-8 2 0 16,-7 4-3-16,-3-10 1 31,4 4-4-31,-1-10 1 16,4-9-4-16,0-7 0 15,3-9-3-15,4-19 1 0,4-3 2 16,3 0 0-16,3-6 3 15,11 3 1-15,0 6 4 16,-3 0 1-16,0 7 4 16,-8-1 0-16,-6 13 2 15,-5 0 0-15,1 3 0 0,-3 7 1 16,3-4-3-16,0-3 0 16,3 7-3-16,1-4 1 15,-1 3-2-15,1-2 0 0,3 2-2 16,0-6 1-16,0 3-1 15,3-3 1-15,4-3-4 16,11-6 0-16,3-6-6 16,11-10 0-16,10 0-5 15,7-10 1-15</inkml:trace>
  <inkml:trace contextRef="#ctx0" brushRef="#br0" timeOffset="1442.9824">20782 1188 37 0,'-7'-9'18'0,"-39"24"-20"0,32-5 30 0,-11 2-26 16,-3 7 0-16,-4 6 1 15,1 10 0-15,2-10-4 16,5 3 0-16,6-9 2 16,8-4 0-16,2 4-1 15,12-6 1-15,7-4-1 0,6-2 0 16,15-4-1-16,7-3 1 15,3-3 0-15,4-1 1 16,0 4-1-16,-11 0 0 0,-3 4 1 16,-11 2 1-16,-3 6 0 15,-8 13 1-15,-17 4 0 32,-7 5 1-32,-11-9-1 15,-10 13 1-15,-4-4-2 16,-7 1 1-16,1 2-3 15,-1 1 0-15,3 0-6 16,8-13 0-16,3-6-9 0,8-13 0 16</inkml:trace>
  <inkml:trace contextRef="#ctx0" brushRef="#br0" timeOffset="1593.3006">20479 1668 29 0,'7'0'14'0,"17"-3"-1"0,-16 6 14 0,-1 9-26 16,3 7 1-16,1 3 1 15,3 6 0-15,0 13-5 16,0 0 1-16,11-7-3 16,7 4 0-16,-4-3-7 15,4-1 0 1</inkml:trace>
  <inkml:trace contextRef="#ctx0" brushRef="#br0" timeOffset="1828.7781">21237 1160 44 0,'-67'-19'22'0,"67"19"-24"15,0 0 38-15,11 0-33 16,17 0 0-16,7 3 0 15,11-3 1-15,-4 0-5 16,4-3 0-16,0 0-2 0,4 0 0 0,-8 3-11 16,-7 0 0-16</inkml:trace>
  <inkml:trace contextRef="#ctx0" brushRef="#br0" timeOffset="1978.9102">21685 1094 39 0,'-28'6'19'0,"-46"4"-14"0,53 5 25 16,-15 4-30-16,-13 16 1 0,-18-1-3 16,14 4 0-16,4-1-5 15,6 4 1-15,5 3-6 16,6-6 1-16</inkml:trace>
  <inkml:trace contextRef="#ctx0" brushRef="#br0" timeOffset="2292.6341">21167 1574 30 0,'-7'15'15'0,"-4"4"-9"0,8-9 23 16,-5-1-27-16,1 0 1 15,0 1 1-15,0-4 0 16,4 0-5-16,-1-2 1 16,4-4 3-1,7 0 1-15,7-10-2 16,18-12 0-16,14 3-1 15,7-3 1-15,0-6-2 16,3 6 1-16,-3 10-1 0,0 2 0 16,-14 10 0-16,-7 10 1 15,-8-1 0-15,-10 10 0 16,-10 6 0-16,-8-3 0 16,-6 6 0-16,-4-3 0 0,-4 0-2 15,4-6 0-15,-4-3-6 16,-3-7 0-16,4-9-7 15,-1-6 0-15</inkml:trace>
  <inkml:trace contextRef="#ctx0" brushRef="#br0" timeOffset="2444.7731">21526 1285 37 0,'8'-12'18'0,"-1"37"-12"0,-7-3 27 16,-7 19-29-1,-8 21 0-15,-13 7 1 16,-11 3 1-16,-6 19-8 15,-5 3 1-15,11 0 0 16,11-15 1-16,14-10-14 16,14-6 1-16</inkml:trace>
  <inkml:trace contextRef="#ctx0" brushRef="#br0" timeOffset="3461.9395">22119 1279 42 0,'28'-28'21'0,"43"-16"-17"0,-43 31 21 16,18-2-25-16,7-4 0 16,0 3 1-16,-4 7 0 15,-6-1-6-15,-12 1 1 16,-6 9-3-16,-11 9 0 16,-10 10-1-16,-15 6 0 0,-14 16 2 15,-10 3 1-15,-11 6 6 16,0-3 1-16,8 3 5 15,2-9 1-15,12 0 1 16,6-16 1-16,7-6-2 16,8-4 1-16,3-11-4 15,10-8 0-15,12-2-3 0,2-13 1 16,1 4-1-16,0-4 0 16,-8-9-3-16,-3 3 1 0,1-4-5 15,-5-5 0-15,4-4-6 16,-7-6 1-16,0-6-5 15,0 3 0-15,0 0-3 32,32-41 18-32,-70 142-2 15,38-80 0-15,-7 17 8 32,-4 9 0-32,-3 13 5 15,-7 12 1-15,-4 22-5 0,-13 31 0 16,2 13-2-16,5 3 1 15,2 6-3-15,5 4 1 0,6-4-5 16,4 1 0-16,0-20-6 16,4-9 1-16,-1-12-7 15,-3-7 0-15</inkml:trace>
  <inkml:trace contextRef="#ctx0" brushRef="#br0" timeOffset="3615.2355">22133 2097 35 0,'-24'-25'17'0,"24"-3"-12"15,7 19 27-15,7-4-30 0,3-6 1 16,8-6 1-16,17 3 1 0,11-3-9 31,11-3 0-31,-1 0-7 16,8 0 0-16,-8 3-1 16,4-10 0-16</inkml:trace>
  <inkml:trace contextRef="#ctx0" brushRef="#br0" timeOffset="3997.6373">23304 1072 39 0,'-42'-19'19'0,"3"44"-27"0,29-22 38 0,-4 10-30 16,-4 9 0-16,-14 0 0 31,-10 9 1-31,3 1 0 0,-3 8 0 16,3-15 0-16,14 4 1 15,15-14 0-15,10-8 0 16,14-7-1-16,14-13 1 0,4 4-2 16,3-1 1-16,4 1 0 15,3-1 1-15,4 1 0 16,-4 3 0-16,-3 6 0 15,-7 3 0-15,-11 6 0 16,-10 13 1-16,-11 0-2 16,-11 13 0-16,-7 2-5 0,-3-2 0 15,-3-1-8-15,-1 1 0 16,7-7-3-16,-10-3 1 16</inkml:trace>
  <inkml:trace contextRef="#ctx0" brushRef="#br0" timeOffset="4164.5725">23146 1451 40 0,'0'4'20'0,"3"43"-21"15,-6-32 40-15,-4 7-38 16,-14 10 1-16,-15 5 0 16,-13 7 1-16,3 9-4 0,-7 1 1 15,7 2-2-15,7-6 1 16,8-3-9-16,6-9 1 15,11-3-4-15,3-17 0 0</inkml:trace>
  <inkml:trace contextRef="#ctx0" brushRef="#br0" timeOffset="4311.8019">22913 1800 41 0,'-7'-13'20'0,"32"16"-24"16,-18 0 37-16,3 7-33 0,4 2 1 15,4 4-5-15,7-4 0 16,3-5-6-16,0-4 1 15,11-6-2-15,0 3 0 16</inkml:trace>
  <inkml:trace contextRef="#ctx0" brushRef="#br0" timeOffset="4515.9019">24155 1063 50 0,'-57'9'25'0,"-34"7"-36"16,69-7 54-16,-13 10-43 15,-11 9 1-15,0 16-1 16,-3 9 1-16,-7 1-3 0,3-1 0 16,0 0-5-16,7-12 1 15,18 3-8-15,10-10 1 16</inkml:trace>
  <inkml:trace contextRef="#ctx0" brushRef="#br0" timeOffset="4663.8971">23812 1339 44 0,'8'3'22'0,"-23"44"-25"0,8-25 37 16,-3 12-34-16,-8 10 1 15,1 3-1-15,-1-3 1 0,4 3-5 16,3 6 0-16,4 4-8 15,0 6 1-15</inkml:trace>
  <inkml:trace contextRef="#ctx0" brushRef="#br0" timeOffset="4849.4786">24081 1395 50 0,'-4'-47'25'0,"57"19"-26"0,-35 15 41 15,6 1-40-15,5 2 1 16,6-5 0 0,4 2 1-16,-4 1-8 15,-3-1 1-15,-4 4-9 16,-7 9 0-16</inkml:trace>
  <inkml:trace contextRef="#ctx0" brushRef="#br0" timeOffset="5033.8881">24458 1053 45 0,'-35'57'22'0,"-22"40"-24"15,43-53 31-15,-3 12-29 16,-5 16 1-16,-2 7 0 16,-1 12 0-16,0 3-4 0,1 0 0 15,3-6-3-15,3-7 1 31,7-21-7-31,1-10 0 16</inkml:trace>
  <inkml:trace contextRef="#ctx0" brushRef="#br0" timeOffset="5263.1533">24176 1611 38 0,'-57'47'19'0,"1"-18"-17"15,45-20 33-15,8-6-33 16,-1 7 1-16,11-1 3 0,11-3 1 16,10-3-8-16,0-6 1 0,8-3 4 15,3-3 0-15,3-4-6 16,-3 4 0-16,-1-1-10 16,-6 1 1-16,-11 6-5 15,-10 9 1-15</inkml:trace>
  <inkml:trace contextRef="#ctx0" brushRef="#br0" timeOffset="5383.2141">24165 1900 54 0,'-49'19'27'0,"45"-16"-37"15,4-3 54-15,11-10-44 16,7-5 0 0,3 2-6-16,7-6 1 15,4 4-7-15,3 8 1 16</inkml:trace>
  <inkml:trace contextRef="#ctx0" brushRef="#br0" timeOffset="5862.5498">24790 1489 41 0,'-11'-3'20'0,"25"-10"-16"0,-10 13 25 16,20-18-29 0,-6 5 1-16,24-9 2 15,-10 3 0-15,35-6-9 16,-17 6 0-16,-1-9-6 16,-10 9 1-16</inkml:trace>
  <inkml:trace contextRef="#ctx0" brushRef="#br0" timeOffset="6031.1928">25132 1194 38 0,'-85'60'19'0,"53"47"-21"0,25-89 27 16,-7 45-25-16,4-13 1 16,-8 26-1-16,4-20 0 15,0 25-5-15,7-24 1 16,3 15-6-1,4-19 1-15</inkml:trace>
  <inkml:trace contextRef="#ctx0" brushRef="#br0" timeOffset="6234.7988">24980 1696 38 0,'-39'3'19'0,"-10"29"-19"0,45-29 31 16,-10 9-29-16,4 4 1 15,-1 3 1-15,8 0 1 0,3-4-6 16,10-5 1-16,8-4 3 16,-4-6 1-16,21-9-3 0,-3 2 1 15,32-15-9-15,-1-3 1 16,-3-3-8-16,-4 3 0 16</inkml:trace>
  <inkml:trace contextRef="#ctx0" brushRef="#br0" timeOffset="6628.8609">25464 1279 33 0,'-36'35'16'0,"12"30"-11"16,20-52 20-16,-10 34-24 16,3-13 0-16,-10 20 0 0,3-17 1 15,-3 7-2-15,7-9 0 16,4-7 1-16,3-3 1 15,14-16-1-15,-4-5 1 16,15-17-1-16,-4 4 0 0,18-35 0 16,-8 9 0-16,19-27 0 15,-8 11 0-15,11 1-1 16,-11 16 1-16,-7 18 0 16,-3 7 0-1,-25 34 0-15,-4 15 1 16,-3 4 0-16,-3 3 1 15,-1 10-1-15,1-4 1 16,3 4 0-16,3 2 0 16,4-5-1-16,4-14 1 0,3-8-1 15,3-14 0-15,8-11-1 16,10-14 0-16,-3-8-6 16,7-7 0-16,6-16-11 15,5 1 0-15</inkml:trace>
  <inkml:trace contextRef="#ctx0" brushRef="#br0" timeOffset="7033.4064">26271 1213 46 0,'14'-9'23'0,"29"-7"-23"16,-33 10 30-16,19-13-29 16,-8 6 0-1,18 1 1-15,-4-1 1 16,-3 7-5-16,-8 3 0 15,-6-6 1-15,-4 9 0 0,-10 3-1 16,-1 3 1-16,-13 13-1 16,-8-4 0-16,-3 4 1 15,-4 9 1-15,-10 7-1 16,-8-7 1-16,-13 7 0 0,3 5 1 31,0-2-1-31,7 3 0 0,7-4-5 16,11-5 1-16,11 2-7 15,10-15 0-15</inkml:trace>
  <inkml:trace contextRef="#ctx0" brushRef="#br0" timeOffset="7401.3973">26370 1517 37 0,'18'-12'18'0,"6"-10"-15"16,-13 6 27-1,7 0-30-15,10-5 1 0,0 2 1 16,4-3 0-16,3 0-3 16,-3 6 0-16,7 4-5 15,-4 5 1-15,-10 14-6 16,-11 5 0-16</inkml:trace>
  <inkml:trace contextRef="#ctx0" brushRef="#br0" timeOffset="7551.5081">26423 1599 36 0,'0'-31'18'0,"25"18"-20"0,-8 0 28 0,5-2-26 15,6-4 0-15,4 3-7 16,-4 7 0-16,-4-7 1 31,-2 22 0-31</inkml:trace>
  <inkml:trace contextRef="#ctx0" brushRef="#br0" timeOffset="7830.4538">26342 1759 39 0,'-60'3'19'0,"39"3"-19"0,21-6 33 0,0-9-33 15,7 3 1-15,7-4 0 16,11-2 1-16,-1-1-2 16,5 0 0-16,6 4 2 15,4 3 0-15,3 6-1 16,-7 6 1-16,-3 3-1 0,-11 4 0 31,-3 3 0-31,-8 9 1 16,-6 0-1-16,-4-3 0 0,-4 3 0 15,1-9 0-15,-4-4-5 16,0-12 1-16,0-12-7 16,3-1 1-16,1-9-5 15,3-9 0-15</inkml:trace>
  <inkml:trace contextRef="#ctx0" brushRef="#br0" timeOffset="8002.7206">26698 1188 37 0,'4'-9'18'0,"-8"34"-15"0,1-13 32 0,-8 23-32 15,-7 18 1-15,-6 19 0 16,-8-3 0-16,-3 13-6 16,3-4 1-16,0 13 3 15,4 0 0-15,-4-9-6 16,11-10 0-16,7-13-10 31,7-15 1-31</inkml:trace>
  <inkml:trace contextRef="#ctx0" brushRef="#br0" timeOffset="8167.5647">26991 1423 33 0,'-14'16'16'0,"-25"44"-16"16,32-51 19-16,-14 22-19 15,3-6 0-15,-10 13-6 16,7-10 0-16,0 4 0 0,3-7 1 15</inkml:trace>
  <inkml:trace contextRef="#ctx0" brushRef="#br0" timeOffset="8483.3284">27361 978 41 0,'11'-16'20'0,"-14"45"-22"0,3-29 38 0,-11 18-35 15,4-2 0-15,-18 31 3 32,8-12 0-32,-15 49-4 15,7-18 0-15,-17 34 3 16,-1-2 1-16,5 11-1 16,2-2 1-16,1-7-1 0,0-6 0 0,0-18-1 15,-1-14 1-15,8-11 0 16,0-8 1-16,3-11-1 15,-3-13 0-15,-4-7-1 16,4-2 0-16,0-10-3 16,-1-16 1-16,-2-9-9 15,-1-13 1-15,0 1-11 0,4-1 1 16</inkml:trace>
  <inkml:trace contextRef="#ctx0" brushRef="#br0" timeOffset="21145.6345">10329 4208 39 0,'0'-6'19'0,"53"-41"-10"16,-35 31 20-16,7-3-26 15,3 3 0-15,7-2 1 16,7-1 0-16,11 0-8 16,11 3 1-16,-1 4-2 15,-3 5 0 1,-10 11-8-16,-8 14 0 15</inkml:trace>
  <inkml:trace contextRef="#ctx0" brushRef="#br0" timeOffset="21361.9306">10238 4694 41 0,'-92'56'20'0,"74"-40"-13"15,22-19 32-15,6-7-36 16,15-5 1-16,14-13 1 0,14 2 1 0,0-5-8 15,0-6 1-15,7-4 3 16,3 0 1-16,11-3-9 31,0-6 1-31,-7 6-11 16,-10 13 0-16,-8 2 0 16,-21 1 0-16</inkml:trace>
  <inkml:trace contextRef="#ctx0" brushRef="#br0" timeOffset="21544.8367">10537 4343 45 0,'-21'47'22'0,"7"-3"-31"0,11-32 47 16,3 20-38-16,0-1 1 0,3 13-1 16,1 9 0-16,3 0-4 15,0-6 1-15,0-6-5 16,3-9 1-16,1-10-5 15,0-10 0-15</inkml:trace>
  <inkml:trace contextRef="#ctx0" brushRef="#br0" timeOffset="21711.5748">10703 4170 46 0,'-3'16'23'15,"-8"78"-27"-15,8-63 45 0,-4 7-40 16,0 12 0-16,-1 7-3 31,1 18 1-31,4 0-5 16,3-3 0-16,3-6-7 0,4-9 0 15</inkml:trace>
  <inkml:trace contextRef="#ctx0" brushRef="#br0" timeOffset="22043.1411">11123 4092 36 0,'-11'-13'18'0,"26"-9"-15"16,-5 16 26-16,4 3-30 15,4 0 1 1,3 0 0-16,0 0 0 16,4 3 1-16,0 9 0 15,-4 7 1-15,-7 2 1 0,-3 4 0 16,-4 10 0-16,-14 5 0 0,-4 4 1 16,-3 3-2-16,0-9 1 15,-4-1-5-15,-3 1 0 16,0-4-5-16,0-6 1 15,-1-6-8-15,5-7 0 0</inkml:trace>
  <inkml:trace contextRef="#ctx0" brushRef="#br0" timeOffset="22179.7443">11095 4330 43 0,'3'-3'21'0,"19"0"-23"31,-12 0 36-31,4 3-36 15,4 0 0-15,3 0-14 0,4 3 0 16,14 3 13-16,-1-3 0 16</inkml:trace>
  <inkml:trace contextRef="#ctx0" brushRef="#br0" timeOffset="22345.4943">11684 4026 44 0,'-28'6'22'0,"0"41"-29"16,20-31 40-16,1 3-37 0,0-4 1 31,4 7-9-31,-1 3 0 0,1-9 8 16,3 3 1-16</inkml:trace>
  <inkml:trace contextRef="#ctx0" brushRef="#br0" timeOffset="22513.3196">11740 4214 42 0,'0'13'21'0,"-14"15"-23"0,11-19 37 16,-4 7-35-16,-4 0 1 15,1-1-3-15,-1 4 0 16,0-6-2-16,1-4 0 16,-1-9-7-16,1-3 0 15,-1-3-1-15,0-4 0 0</inkml:trace>
  <inkml:trace contextRef="#ctx0" brushRef="#br0" timeOffset="22658.7824">11543 4139 37 0,'10'-28'18'0,"1"25"-16"16,-7-1 38-16,3 4-38 15,0 0 1-15,3 7 0 16,4 2 0-16,0 4-9 16,-3 5 1-1,3 7-4-15,-7 1 0 16,0 5-5-16,-3 0 1 15</inkml:trace>
  <inkml:trace contextRef="#ctx0" brushRef="#br0" timeOffset="23010.5381">11310 4521 30 0,'-32'0'15'0,"39"-3"-20"15,-7 3 26-15,14-3-21 16,1 0 0-16,-1 3-1 0,0 0 1 0,0 3 0 15,0 0 0-15,-3 4 0 16,-4-1 0-16,-4 3 0 31,-3 1 0-31,-3-1 0 16,-1 4 0-16,1 2 0 16,-1-2 0-16,1-1 2 15,3-2 0-15,0-1 1 0,3 4 1 16,-3 2 0-16,-3 4 0 15,3 6 0-15,-4 0 0 16,0 7-1-16,1 2 0 16,-1-2-1-16,-3-1 1 0,0-6-2 15,0-6 1-15,0-3-3 16,0-4 1-16,4-3-6 16,-1 1 0-16,4-4-7 15,11-6 0-15</inkml:trace>
  <inkml:trace contextRef="#ctx0" brushRef="#br0" timeOffset="23528.1219">11582 4537 30 0,'-4'-16'15'0,"-3"26"-13"0,7-7 21 16,0 0-22-16,0 3 0 15,0-2-1-15,0-1 1 16,0 0-2-1,0-3 1-15,0 0 1 16,4-6 0-16,6-4-1 16,1 1 0-16,3-1-1 0,4-2 1 15,-1-1-3-15,1 4 1 16,-4 3-2-16,-3 6 1 16,-8 3-1-16,1 0 1 15,-11 9 0-15,-4 4 1 16,0 0 1-16,1-4 1 15,-1 1 0-15,1-1 1 16,3-2-1-16,3-4 1 16,0 0-1-16,4-6 0 0,0 3-1 15,0-3 1-15,8 0-1 16,2 0 1 0,4 4-1-16,0-8 1 15,0 4 1-15,1 0 0 0,-1 4 3 16,-4 5 1-16,1 7 2 15,-4 2 0-15,-4-2 1 16,-3 6 1-16,-3-3-2 16,-4 0 0-16,-4 0-3 15,-3 2 0-15,0 5-2 16,-4-4 0-16,1-4-5 16,-1-2 1-16,0-7-9 0,-3-5 1 15,11-1-5-15,6-13 1 16</inkml:trace>
  <inkml:trace contextRef="#ctx0" brushRef="#br0" timeOffset="23642.5164">11642 4710 40 0,'3'15'20'0,"8"7"-22"15,-4-16 36-15,0 13-35 16,3-3 1-16,5 6-11 31,2 0 0-31,1 0 5 16,17 0 1-16</inkml:trace>
  <inkml:trace contextRef="#ctx0" brushRef="#br0" timeOffset="23862.2303">12256 3944 52 0,'-36'0'26'0,"50"-6"-31"16,-3 3 48-16,7-3-43 16,6-1 0-1,19 1 0-15,2 0 0 16,8 3-6-16,-7 3 0 0,-3 3-8 16,-5 6 0-16</inkml:trace>
  <inkml:trace contextRef="#ctx0" brushRef="#br0" timeOffset="23997.7845">12531 4070 50 0,'-67'44'25'0,"-46"47"-26"15,88-63 40-15,-10 6-39 16,0-2 0-16,-1 2-10 16,4-5 1-16,8-8-1 15,10-2 1-15</inkml:trace>
  <inkml:trace contextRef="#ctx0" brushRef="#br0" timeOffset="24197.9405">12411 4155 45 0,'42'-32'22'0,"-42"67"-14"16,0-17 32-16,-7 11-38 16,-7 8 0-1,-7 7 0-15,3 10 0 16,-3 2-3-16,0 16 0 0,3-9 0 15,0-4 1-15,8-2-9 16,3-7 1-16,3-3-7 16,4-9 0-16</inkml:trace>
  <inkml:trace contextRef="#ctx0" brushRef="#br0" timeOffset="24348.0308">12397 4434 54 0,'-36'-7'27'0,"33"4"-33"0,6 9 48 15,1 4-42-15,10 2 0 16,4 4-7-16,10-3 0 16,0-1 1-1,7-6 0-15,4 4-9 16,3-7 1-16</inkml:trace>
  <inkml:trace contextRef="#ctx0" brushRef="#br0" timeOffset="24530.4073">12802 4242 52 0,'-28'-6'26'0,"39"12"-28"0,-1-9 49 15,4-3-46-15,4 0 0 16,7-4 0-16,6-2 1 0,12-1-4 16,-1-3 0-16,0-2-5 15,-3 2 1-15,0 7-10 16,-7 5 1-16</inkml:trace>
  <inkml:trace contextRef="#ctx0" brushRef="#br0" timeOffset="24712.8345">13063 4111 48 0,'-70'62'24'0,"13"14"-17"0,50-58 36 0,0 11-41 15,4-1 0-15,3-6 1 16,3 0 0-16,4 0-4 15,11-3 0-15,3-7 0 16,4-3 1-16,3-5-7 16,0-4 1-16,0-10-11 0,8 1 1 15</inkml:trace>
  <inkml:trace contextRef="#ctx0" brushRef="#br0" timeOffset="24879.5753">13180 4029 58 0,'-21'22'29'0,"-18"78"-31"0,28-62 49 0,-6 9-47 16,-12 3 1-16,1 10 0 16,3-7 0-16,4 10-4 15,0-4 1-15,7-2-6 32,3-10 0-32,4-6-9 0,11-4 1 15</inkml:trace>
  <inkml:trace contextRef="#ctx0" brushRef="#br0" timeOffset="25229.914">13363 3919 48 0,'-10'-9'24'0,"24"9"-21"16,-7 0 38-16,3 0-40 15,5 3 1-15,2 0-1 0,11 0 1 16,1 4-3-16,-8-1 1 15,-4 3 1-15,-2 4 0 16,-8 6 0-16,-11 3 0 0,-7 12 0 31,1 4 0-31,-4-4-1 16,0 1 1-16,3 2-1 16,0-5 0-16,4-4 0 15,0 3 0-15,4 4 0 16,-1-4 1-16,4 4-1 15,-3 5 1-15,3-5 0 16,-4 9 0-16,-3 0 0 0,-3 0 0 16,3-4-4-16,0-5 0 0,-1-10-9 15,1-3 1-15,0 9-6 16,0-18 1-16</inkml:trace>
  <inkml:trace contextRef="#ctx0" brushRef="#br0" timeOffset="25391.566">13250 4568 61 0,'7'4'30'0,"22"-4"-37"0,-15-4 58 16,3 1-51-16,12-6 1 15,6-4-7-15,14-2 0 16,1-1-6-16,3 7 0 16,3-1-5-16,4-9 0 31</inkml:trace>
  <inkml:trace contextRef="#ctx0" brushRef="#br0" timeOffset="26093.3348">13938 4547 29 0,'-21'28'14'0,"3"-13"-3"0,15-5 15 0,-4 2-23 31,0 1 1-31,-4-4 3 16,1-2 0-16,-1-14-9 15,4-2 0-15,3-10 5 16,4-9 1-16,8-7-2 0,6-9 0 16,7-15-2-16,4-4 0 15,10 0 0-15,7 10 1 16,8 9-1-16,-1 16 0 0,-7 15 0 16,-3 17 1-16,-7 21 0 15,-8 15 0-15,-13 4 0 31,-7 10 0-31,-8-4 0 0,-3 9 1 16,-4 7-3-16,1-6 1 16,3-10-8-16,0-6 1 15,7-10-8-15,10-8 1 16</inkml:trace>
  <inkml:trace contextRef="#ctx0" brushRef="#br0" timeOffset="26529.2927">14612 4183 43 0,'-49'-13'21'0,"91"-6"-16"16,-24 7 34-16,10-7-39 15,4 0 1-15,6 4 0 16,-2 2 1-16,-5 0-5 16,1 1 1-16,-4-1-3 15,-3 4 0-15,-4 3-6 16,-7 6 1-16,-7 9-4 0,-7 10 0 16,-7 12 5-1,-10-90 9 1,-15 203 3-16,-14-69 0 0,7-9 6 15,4-9 1-15,17-14 3 16,8-8 1-16,3-7-7 16,14-12 0-16,3-7-4 15,8-9 1-15,-4-6-2 16,0-3 0-16,0-1-5 16,-3-6 1-16,0-2-7 0,-1-11 1 15,-6-2-7-15,-1-10 1 16</inkml:trace>
  <inkml:trace contextRef="#ctx0" brushRef="#br0" timeOffset="26831.4953">14810 3850 48 0,'-11'19'24'0,"-10"28"-24"16,17-25 43-16,-3 16-40 15,-3 25 0-15,-1 18 0 0,1 1 1 16,2 2-6-16,1 10 1 15,4 4 1-15,-1 2 1 16,1-12-6-16,-1-4 0 16,4-5-4-16,-7-17 0 15,0-11-1-15,0-14 0 0,-3-12 2 16,-5-15 1-16,-2-10 6 16,-1-7 0-16,4-2 5 15,3-3 0-15,4-4 2 16,4-6 0-16,6 0-1 15,12-9 1-15,9-10-6 16,4-6 0 0,8 0-12-16,6 3 1 15</inkml:trace>
  <inkml:trace contextRef="#ctx0" brushRef="#br0" timeOffset="27134.4095">15201 4013 42 0,'-17'-3'21'0,"-29"25"-19"16,39-12 30-16,0 5-31 15,-4 4 1-15,4 0-1 0,0-3 1 16,3-1-3-16,4-2 0 16,4-1 1-16,6 1 1 15,12-10-2 1,2 3 1-16,5-3 0 15,2 1 0-15,1 2 0 16,-7 6 1-16,-8 1 1 16,-2 6 0-16,-8 6-1 15,-11 9 1-15,-7-5-3 16,-6 2 1-16,-8 0-4 0,0-2 0 31,-6 5-10-31,-1-6 0 16</inkml:trace>
  <inkml:trace contextRef="#ctx0" brushRef="#br0" timeOffset="27329.9509">15184 4434 41 0,'0'-4'20'0,"-32"8"-17"16,25 2 30-16,0 6-29 15,-7 14 0 1,-4-1 1-16,-3 12 0 15,-7 13-7-15,-1 1 0 16,5 2 3-16,-1 0 1 0,7-3-9 16,1-12 0-16,6-3-7 15,11-7 0-15</inkml:trace>
  <inkml:trace contextRef="#ctx0" brushRef="#br0" timeOffset="27467.0186">15028 4700 46 0,'-3'0'23'0,"13"19"-22"0,-6-10 37 16,3 7-38-16,0 6 0 16,4-3-9-16,3-3 0 0,14-4 0 15,7 7 1-15</inkml:trace>
  <inkml:trace contextRef="#ctx0" brushRef="#br0" timeOffset="27783.9298">15998 3976 57 0,'0'-6'28'0,"-7"12"-32"0,4 0 48 0,-8 7-44 15,-6 12 1-15,-15 15 0 16,-25 17 0-16,1 12-2 16,0-6 1-16,3-1-2 15,3-5 0-15,11-10-9 16,11-13 0-16,11 1-5 15,13-20 1-15</inkml:trace>
  <inkml:trace contextRef="#ctx0" brushRef="#br0" timeOffset="27947.5607">15847 4267 52 0,'-18'13'26'0,"-21"69"-29"0,29-64 47 15,-11 17-43-15,-1 12 0 16,-2 19 0-16,-1 15 0 0,0 1-2 15,1-7 1-15,6-9-5 16,7-10 0-16,8-12-10 16,6-6 0-16</inkml:trace>
  <inkml:trace contextRef="#ctx0" brushRef="#br0" timeOffset="28100.8458">16002 4443 55 0,'18'-13'27'0,"31"-5"-32"0,-31 11 44 16,6-5-42-16,1-4 1 15,14 7-13-15,-4-4 0 0,-3 4 9 16,-4 3 1-16</inkml:trace>
  <inkml:trace contextRef="#ctx0" brushRef="#br0" timeOffset="28299.9275">16305 4013 48 0,'-53'22'24'0,"18"94"-21"0,28-69 40 15,-3 10-42-15,-5 12 0 0,5 6 0 16,3 22 0-16,0 1-2 16,0-11 0-16,0 1-2 15,3-9 0-15,1-14-5 31,-1-14 1-31,1-11-8 16,3-15 0-16</inkml:trace>
  <inkml:trace contextRef="#ctx0" brushRef="#br0" timeOffset="28634.4095">16154 4622 48 0,'-11'0'24'0,"-7"37"-22"0,15-27 40 0,-1 2-41 16,1 1 1-16,-1-1 0 15,4 4 1-15,0-6-4 16,0-1 1-16,4-3 2 0,3 0 0 16,4 4-3-16,3-7 0 15,3-3-6-15,4-3 1 16,4 0-6-16,-4-4 1 16,-3 7-5-1,-15 10 1-15,-10 2 5 16,-10 7 1-16,-8 6 9 15,-3 7 0-15,0-4 9 16,3-6 1-16,4-3 5 16,7-7 0-16,3-2-4 15,8-1 1-15,10-6-6 16,7-9 0-16,7 0-12 16,7-7 0-16,14 4-10 0,1-10 1 15</inkml:trace>
  <inkml:trace contextRef="#ctx0" brushRef="#br0" timeOffset="39094.8791">22691 13164 37 0,'-4'-16'18'0,"1"19"-13"0,-1 7 18 15,-3-1-22-15,-4 13 0 16,-3 3 2-16,-3 13 1 16,-12 6-4-16,-2-1 1 0,-1 14 3 15,7 6 0-15,8 2-1 32,3-2 0-32,6-3 0 15,12-13 0-15,3-3-1 16,11-13 0-16,-1-6-1 15,1-9 1-15,3-7-1 16,4-6 1-16,3-12-3 0,4-13 0 16,3-9-7-16,-3-10 1 15,3-6-9-15,0-3 1 16</inkml:trace>
  <inkml:trace contextRef="#ctx0" brushRef="#br0" timeOffset="39265.3552">22966 13280 41 0,'-7'3'20'0,"-14"16"-10"0,14-16 29 0,-11 9-37 16,-7 13 1-16,-7 7 0 0,-3 21 1 16,-4 10-5-16,1 6 0 15,2 0 2-15,5-10 1 16,2-5-7 0,8-10 1-16,0-7-8 15,7-9 0-15,7-2-4 16,-7-11 1-16</inkml:trace>
  <inkml:trace contextRef="#ctx0" brushRef="#br0" timeOffset="39449.7441">22430 13493 42 0,'-29'0'21'0,"33"0"-17"16,3 0 38-16,4 0-39 15,6 0 1-15,11 0 0 0,1-3 0 0,2 0-6 16,8-4 1-16,7 1-1 15,3 0 0-15,18 0-12 16,-14-1 0-16,32 4-2 16,-11-3 1-16</inkml:trace>
  <inkml:trace contextRef="#ctx0" brushRef="#br0" timeOffset="39952.3128">23248 13220 43 0,'-21'-9'21'0,"28"2"-30"0,0 4 40 32,7-6-31-32,4 3 0 15,6-1 0-15,12 7 1 0,3 0-2 16,-8 0 1-16,-10 4 1 16,-6 11 0-16,-12 4-1 15,-13 3 1-15,-8 0-1 0,-3 0 1 16,-8 3-1-16,1-3 1 15,0-3-1-15,3-4 1 16,8-2 0-16,3-1 1 16,3 1 0-16,4 6 0 15,0 0 0-15,7 3 1 0,0 3 0 16,3 9 1-16,1 4-1 16,-1 3 0-16,-3 2-1 15,-3 5 1-15,-1-5-2 16,-3-2 1-16,-3-3-6 15,-1-4 0-15,1 1-6 32,-4-4 1-32,-1-6-7 15,-6-6 1-15,-3-10-1 16,-5-9 1-16,1-6 8 16,70 53 7-1,-98-113 4-15,56 48 1 16,11-1 6-16,3-3 0 0,10-10 1 15,8 4 0-15,14-3-12 16,14-10 0-16,10-9-11 0,15 3 1 16</inkml:trace>
  <inkml:trace contextRef="#ctx0" brushRef="#br0" timeOffset="40298.767">23795 13289 46 0,'-11'-6'23'0,"43"-47"-29"16,-18 34 38-16,4 0-32 31,14-3 1-31,6 0-7 16,1 6 1-16,-7 7 0 16,-7 6 1-16,-11 9-6 15,-11 13 0-15,-10 12 2 0,-10 1 1 0,-5-1 5 16,-2 7 1-16,-8 5 7 15,4-2 0-15,3-3 6 16,4 0 0-16,3-7-2 16,4-6 1-16,3-3-4 15,4-10 0-15,4 1-3 16,3-10 0 0,3-6-4-16,4-3 1 15,4-10-7-15,3-9 1 16,0-10-9-16,0-5 0 15,-3-23-1-15,0-6 0 16</inkml:trace>
  <inkml:trace contextRef="#ctx0" brushRef="#br0" timeOffset="40568.3173">23929 12919 37 0,'-7'3'18'0,"0"29"-20"0,3-14 37 0,-3 20-34 16,-3 22 1-16,-1 9 2 15,-7 12 1-15,1 13-6 16,-1 16 0-16,0-10 0 0,1-2 0 15,3-1-5-15,3-16 0 16,1-12-5-16,-1-12 1 16,0-17 0-16,4-2 0 0,-3-16 6 15,-1-16 1-15,1-9 7 32,-1-9 1-32,4-10 4 15,0 0 0-15,7-6 1 16,0 6 1-16,7-13-5 15,7-6 1-15,14-3-7 16,11-6 1-16,14-6-13 0,11 6 0 16</inkml:trace>
  <inkml:trace contextRef="#ctx0" brushRef="#br0" timeOffset="40869.6845">24373 13057 44 0,'-45'53'22'0,"-5"29"-23"16,40-60 32-16,-8 0-29 0,0 0 1 16,1 0 1-16,6-3 0 15,1-4-6-15,10-2 1 16,7-7 3-16,7-3 0 16,7-6-1-16,7 0 0 15,4 0-1-15,0 3 1 0,-1-7 0 31,-2 4 1-31,-5 3-2 16,-6 3 1-16,-4 1 0 16,0 5 1-16,-10 4-4 15,-8 5 1-15,-3 7-6 16,-11 1 0-16,1-1-8 0,-4 0 0 16</inkml:trace>
  <inkml:trace contextRef="#ctx0" brushRef="#br0" timeOffset="41050.9039">24278 13499 47 0,'0'-3'23'0,"-3"13"-23"15,-1-4 39-15,-3 13-39 16,-4 12 1 0,-10 10 0-16,-3 12 1 15,-12 0-3-15,-2-6 1 16,-1 0-4-16,10-6 1 15,1-6-10-15,7-7 1 0,0-3-2 16,10-9 0-16</inkml:trace>
  <inkml:trace contextRef="#ctx0" brushRef="#br0" timeOffset="41194.2435">24098 13879 44 0,'-3'3'22'0,"6"0"-27"15,1 0 43-15,-1 6-38 16,4 1 0-16,4 2-1 15,7 1 1-15,-1-4-6 16,4-5 0-16,8-4-7 16,2-4 1-16</inkml:trace>
  <inkml:trace contextRef="#ctx0" brushRef="#br0" timeOffset="41487.8382">24959 13242 49 0,'4'-19'24'0,"-1"0"-23"16,-3 19 43-16,-3 4-44 15,-8 5 0-15,-10 7 0 0,-7 6 0 16,-4 15 0-16,-11 7 0 16,-9 13 0-16,-1-1 0 15,3-9-5-15,11-6 0 16,11-10-10-16,11-3 1 16</inkml:trace>
  <inkml:trace contextRef="#ctx0" brushRef="#br0" timeOffset="41652.6139">24807 13452 34 0,'-7'13'17'0,"-3"12"-14"15,6-19 19-15,1 13-22 16,-1 9 1-16,-3 10 0 16,0 9 0-16,-7 3-2 15,0-3 1-15,3-6-4 16,1-4 0-16,3-5-6 0,10 2 0 0</inkml:trace>
  <inkml:trace contextRef="#ctx0" brushRef="#br0" timeOffset="41808.7974">24910 13587 43 0,'24'-53'21'0,"26"15"-24"16,-36 22 38-16,18-2-35 15,3-4 1-15,0 0-7 16,0-3 1-16,-3 3-1 15,-4-3 0-15,1 3-6 16,-12 0 0-16</inkml:trace>
  <inkml:trace contextRef="#ctx0" brushRef="#br0" timeOffset="42002.891">25280 13070 45 0,'-35'31'22'0,"0"63"-22"0,27-69 44 16,-6 7-43-16,-3 15 0 15,-4 6 0-15,-4 19 1 16,4 0-3-16,-1 3 1 16,5-9 1-1,3-9 0-15,0-4-5 16,7-9 0-16,0-7-9 16,3-2 1-16,0-7-3 15,1-12 1-15</inkml:trace>
  <inkml:trace contextRef="#ctx0" brushRef="#br0" timeOffset="42218.5924">25015 13584 40 0,'-17'-6'20'0,"3"21"-25"0,10-15 37 16,1 7-31-16,-4 2 0 16,3-3 2-16,1 4 0 0,3-1-3 15,3 0 1-15,4-5 2 16,0 2 1-16,7-6-2 15,4-6 1-15,7 6-4 16,3-7 0-16,0 1-7 16,0-3 0-1,-3-1-6-15,-4 7 1 16</inkml:trace>
  <inkml:trace contextRef="#ctx0" brushRef="#br0" timeOffset="42369.9547">24987 13791 43 0,'-28'31'21'0,"14"-21"-17"0,14-10 36 0,0 0-37 16,11 0 0-16,3-4 0 16,7-2 1-16,11-9-9 15,3 2 1-15,4-6-9 0,6 4 1 16,5-14-3-16,-4-5 1 16</inkml:trace>
  <inkml:trace contextRef="#ctx0" brushRef="#br0" timeOffset="59781.9934">15967 10959 35 0,'-11'-12'17'0,"22"-10"-5"0,-11 22 18 15,0 0-25-15,3 6 0 16,1 3 4-16,3 4 1 16,0 6-11-16,3 6 1 15,5 3 7-15,6 3 0 16,7 10-2-16,4 6 1 15,17 19-3-15,15 19 1 16,6-1-2-16,-6-2 0 16,-1 3-1-16,4-7 0 0,-3 0-1 15,-15-18 1-15,15 15-1 16,-8-6 1-16,-10-19-7 16,-11-9 0-16,-7-16-8 15,-6-15 0-15,-8-10-6 16,-11-22 0-16</inkml:trace>
  <inkml:trace contextRef="#ctx0" brushRef="#br0" timeOffset="60147.1372">15886 11332 41 0,'-7'-34'20'0,"-4"31"-17"16,11 6 30-16,0 3-28 15,0 10 1-15,3 6 3 0,5 0 1 0,6 6-11 31,3 6 0-31,8 7 8 16,3 3 0-16,7 6-3 16,8 7 1-16,3-7-3 15,14 13 1-15,0-1-2 0,3-2 1 16,-6-4-2-16,-8-5 0 16,-7-8-5-16,1-5 1 15,-8-7-9-15,-3-9 0 0,-1 0-7 16,-2-12 1-16</inkml:trace>
  <inkml:trace contextRef="#ctx0" brushRef="#br0" timeOffset="60548.7486">16729 11304 53 0,'-7'-6'26'0,"14"0"-27"16,-4 12 46-16,4 16-42 15,0 6 0-15,0 16 3 16,0 9 1-16,4 4-9 16,7 12 1-16,-4 6 4 15,3 13 1-15,1 9-2 16,3-3 1-16,0-3-2 15,1-3 1-15,-5-16 0 0,4-3 0 16,-7-3 0-16,-3-10 0 16,-4-9 1-16,-3-12 0 0,-11-7-1 15,-11-12 1-15,-21-10-1 16,-3-12 0-16,-15-13-1 16,-6 3 0-16,-22-15-6 15,-17-10 0-15,7 3-8 31,3 7 0-31,18 12-9 16,21 7 0-16</inkml:trace>
  <inkml:trace contextRef="#ctx0" brushRef="#br0" timeOffset="62504.1726">16746 10643 53 0,'-3'-10'26'0,"-4"32"-20"0,0-9 26 16,-4 9-31-16,-7 15 1 15,-6 10 0-15,-1 13 0 16,0-1-3-16,1-5 1 16,-4-7 0-16,10 0 1 15,0-13-7-15,11-6 0 16,7-9-9-16,4-9 1 16,6-7-1-16,4-16 0 0</inkml:trace>
  <inkml:trace contextRef="#ctx0" brushRef="#br0" timeOffset="62647.0639">16648 10915 42 0,'-4'10'21'0,"4"62"-27"0,0-47 43 0,-3-3-37 15,3 6 1-15,-4 7 0 0,4-1 0 16,-4 7-4-16,4 3 1 16,0 0-5-16,0-4 1 15,4-2-6 1,3-22 0-16</inkml:trace>
  <inkml:trace contextRef="#ctx0" brushRef="#br0" timeOffset="62812.7065">16736 11013 44 0,'-4'-13'22'0,"29"-3"-20"0,-4 7 40 0,7-4-41 16,8 4 0-16,2-7 0 15,5 4 1-15,-1-4-8 16,-7-3 1-16,1 4-6 15,-5-4 0-15,-2-3-3 32,-5 3 1-32</inkml:trace>
  <inkml:trace contextRef="#ctx0" brushRef="#br0" timeOffset="63162.5991">17163 10545 46 0,'-18'16'23'0,"-7"78"-24"16,22-56 46-16,-4 24-43 15,0 14 0-15,0-4 0 16,0 3 1-16,-4 7-4 16,0-4 0-16,1-6 2 15,3-6 1-15,0-6-6 16,0-10 1-16,0-13-6 0,3-15 0 16,-3-9-4-16,3-23 0 15,-6-12-2-15,-4-12 0 0,0-1 9 16,-4 1 0-16,7 3 10 15,1 9 0-15,3 3 8 16,7 3 0-16,7 4 3 31,7 2 0-31,4 4-4 16,3 3 1-16,-4 0-6 16,1 0 1-16,0-1-8 0,-1 4 0 15,-3 0-11-15,1 0 0 16,2-3-4-16,-3-6 0 15</inkml:trace>
  <inkml:trace contextRef="#ctx0" brushRef="#br0" timeOffset="64750.8588">17854 10674 34 0,'4'-19'17'0,"-15"13"-12"0,4 6 25 16,-4 6-28-16,-6 7 1 0,-8-1 1 15,-3 10 1 1,-4 13-6-16,-7-1 0 0,-3-3 4 15,3-2 1-15,11-7-2 16,7-4 0-16,10-2-2 16,8 0 1-16,10-1-1 0,10 4 1 15,8 3-2-15,3 0 1 0,8 0 0 16,-5 3 1-16,1-3 0 16,-7 3 1-16,-4 7 0 15,-7 2 0-15,-7 1 1 31,-7 5 0-31,-3 7-1 16,-8 0 1-16,-3 4-1 0,-4-7 0 0,1-10-2 16,-5-3 1-16,1-12-6 15,-3-9 0-15,-1-10-6 16,0-16 0-16,4-15-6 16,3-10 0-16</inkml:trace>
  <inkml:trace contextRef="#ctx0" brushRef="#br0" timeOffset="64984.3369">17780 10442 47 0,'-14'16'23'0,"-4"37"-23"0,15-31 41 0,-1 15-39 15,4 26 1-15,0 22 1 16,4 12 1-16,6 3-6 15,1 23 0-15,-1 2 3 16,1-6 1-16,-4 4-2 0,0-7 1 16,-3 3-7-16,3-6 1 15,-4-13-10-15,4-12 0 16,-7-7-3-16,-3-18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28:29.9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13638 3107 26 0,'-7'6'13'0,"-35"32"-1"16,21-13 14-16,-7 7-23 15,-15 15 0-15,-10 15 2 16,-10 17 0-16,-15 5-7 16,-10 7 1-16,7-12 5 15,7-7 0-15,3-6-5 16,18-13 1-16,7-3-7 0,15-19 1 15,13-9-6 1,15-9 0-16</inkml:trace>
  <inkml:trace contextRef="#ctx0" brushRef="#br0" timeOffset="171.796">13155 3647 28 0,'46'-26'14'0,"-7"-2"-6"0,-29 22 18 15,4 0-23-15,4-4 0 16,3-2 0-16,4-1 1 15,3 4-6-15,4-1 1 0,10 1 3 16,1 3 1-16,-1-1-5 16,0 1 0-16,-10 6-8 15,-7 10 0-15,-15 15-2 16,-10 3 1-16</inkml:trace>
  <inkml:trace contextRef="#ctx0" brushRef="#br0" timeOffset="515.6309">13250 3901 35 0,'-24'9'17'0,"27"-18"-20"16,4 2 34-16,4 1-30 16,6-7 0-16,8-8 1 15,7-11 0-15,0 1-3 16,10-1 0-16,4 4-3 16,-14 9 0-16,-1 10-6 15,-13 15 1-15,-14 19-2 16,-15 4 0-16,-7 8 2 15,-6-100 9 1,-12 227 2-16,-17-80 1 16,11-9 7-16,7-18 0 15,7-10 2-15,6-13 0 16,8-12-5-16,7-12 1 16,4-13-3-16,3-10 0 15,0-6-3-15,3-6 1 16,1-3-3-16,-1 6 0 15,1 3-5-15,-1 4 0 16,4-1-7-16,0 3 0 0,4 4-2 16,7-4 1-16</inkml:trace>
  <inkml:trace contextRef="#ctx0" brushRef="#br0" timeOffset="765.6357">13466 3922 22 0,'0'-6'11'0,"10"9"-6"16,-10-3 18-16,14 0-20 15,0 0 1-15,4 3 0 16,0 1 1-16,-1 2-7 16,-3 0 1-16,11 7 4 15,-4-1 0-15,0 1-1 16,-3-1 0-16,-4 10-1 16,-7-3 1-16,-3 3 0 15,-4 3 0-15,-7-3-2 16,-4 3 1-16,-7-3-5 15,-3 0 1-15,-7-9-7 0,0-10 1 16,0-10-3-16,-1-11 1 16</inkml:trace>
  <inkml:trace contextRef="#ctx0" brushRef="#br0" timeOffset="921.807">13437 3979 28 0,'11'3'14'0,"-1"16"-9"0,-6-13 26 16,-4 13-28-16,-4 19 1 15,-3 12 0-15,-7 19 1 16,-10-7-7-16,2 7 1 0,1 4 3 16,0 5 0-16,3 0-7 15,4-2 1-15,4 2-8 16,6-6 0-16</inkml:trace>
  <inkml:trace contextRef="#ctx0" brushRef="#br0" timeOffset="1531.2721">14510 3352 19 0,'10'-6'9'0,"-6"21"2"0,-8-9 5 0,-6 10-13 16,-8 3 0-16,-7 12 1 16,-3 7 1-16,-18 9-7 15,-3 6 1-15,-4-6 4 16,-3-6 0-16,13-10-2 16,12-5 1-16,16-14-2 15,15-3 1-15,18-9-1 16,17-3 0-16,4-6 0 15,7 0 0-15,7 2-1 16,-4 1 1-16,11 3 0 16,-7 6 0-16,-7 10 1 15,-11 2 0-15,-10 7 1 16,-14 6 0-16,-18 1 0 16,-8 5 1-16,-9 7-1 15,-12 6 1-15,-6 16-1 16,-14 2 0-16,-18 8 0 15,-4-4 0-15,7-19-5 0,11-6 1 16,11-7-8-16,10-12 1 16,15-9-4-16,6-16 1 15</inkml:trace>
  <inkml:trace contextRef="#ctx0" brushRef="#br0" timeOffset="1687.4502">14277 3885 38 0,'25'0'19'0,"-8"25"-22"0,-13-19 36 16,3 4-33-16,0 2 1 16,3-2 1-16,5-1 0 0,-1 4-7 15,3-1 1-15,1 1-7 16,0 9 1-16</inkml:trace>
  <inkml:trace contextRef="#ctx0" brushRef="#br0" timeOffset="2093.7761">14305 4468 34 0,'-32'22'17'0,"-6"9"-15"16,27-21 24-16,0-1-25 16,1 1 0-16,3-1 2 15,7-6 1-15,7-3-4 16,7-6 0-16,7-3 2 15,7-10 1-15,4-3-1 16,7 3 0-16,3-3-1 16,4-3 0-16,3 6-1 0,-6 3 0 15,-4 4 0-15,-8 6 0 16,-9 12 0-16,-8 0 1 16,-18 4-2-16,-6 5 1 15,-8 10 0-15,-7 7 1 16,-7-4 0-16,-3 3 1 15,0 4 0-15,-11-1 0 16,7-6 2-16,4-9 0 16,7 0 0-16,7-3 1 15,6-13-2-15,15-3 1 16,11-6-1-16,7-7 0 0,10-3-4 16,7 1 1-16,8-1-11 15,13 7 1-15,4-1-7 16,-7 10 0-16</inkml:trace>
  <inkml:trace contextRef="#ctx0" brushRef="#br0" timeOffset="23938.5183">15448 6494 41 0,'0'0'20'0,"50"-38"-19"0,-36 35 20 16,0-3-23-16,-4 6 0 16,-3 6-2-16,-7 7 1 15,-10 12 3-15,-8 9 0 16,-7 7-2-16,-13 3 0 15,-8 0 3-15,3 6 1 16,1 3 0-16,7-3 1 16,14 1 1-16,3-11 0 15,7-8 0-15,8-10 1 16,10-10-2-16,4-9 1 0,6-12-2 16,4-10 1-16,-3-6-1 15,0-3 1-15,-1-4-5 16,-3-5 0-16,-3 2-5 0,-4-12 1 15,0-6-3-15,-3-10 1 16,-1-3-2-16,1 1 1 0,3 14 2 31,0 11 1-31,0 8 5 16,0 10 0-16,0 10 5 16,-7 12 0-16,0 12 3 15,0 13 0-15,-7 22 1 16,-7 10 1-16,-7 6-2 15,-4 15 0-15,0 10-3 16,1 0 1-16,2 3-2 0,-6-16 0 16,3-6-5-16,4-3 1 15,4-7-4-15,3-5 0 16,3-4-6-16,0-6 0 0,1-7-3 16,3-12 0-16</inkml:trace>
  <inkml:trace contextRef="#ctx0" brushRef="#br0" timeOffset="24104.3053">15053 7224 34 0,'4'0'17'0,"13"-9"-13"0,-10 6 32 16,4 3-32-16,10-6 0 15,4-4 1-15,-1-2 1 16,5-4-8-16,-1 0 1 31,0-2 1-31,0-1 0 16,-7 3-7-16,4 0 1 0,-7-2-8 15,-4-1 0-15</inkml:trace>
  <inkml:trace contextRef="#ctx0" brushRef="#br0" timeOffset="24289.219">15000 6557 41 0,'-10'0'20'0,"10"-13"-24"0,0 13 32 15,0 0-28-15,7 13 1 16,-4-4-9-16,4 7 1 0,-3-1 0 16,-1 4 1-16,1 6-4 31,-1 0 0-31</inkml:trace>
  <inkml:trace contextRef="#ctx0" brushRef="#br0" timeOffset="24706.8062">14901 6949 27 0,'-7'12'13'0,"11"-3"-15"0,-1-5 27 16,4-1-24-16,4 0 0 0,7 0 0 15,-8 3 1-15,1 1-3 16,-1-1 1-16,-3 3 1 16,-3 4 0-16,-8 9 0 15,-3 0 0-15,-3 0 0 0,-1 0 0 16,1-4 1-16,-1-2 0 15,0-3-1-15,8-1 1 16,3-2-1-16,0-10 1 16,7 0-2-16,11-4 1 0,-4-2-1 31,0 0 0-31,0 9 0 0,-3 3 0 0,-4 4 1 16,-7 2 0-16,-4 7 1 31,-3 6 1-31,0 3 0 15,0 4 1-15,-4 5 0 0,4-2 1 16,4-1-1-16,3-5 1 16,3-1-2-16,8-13 0 15,6-5-1-15,5-10 0 16,9-16-6-16,19-6 0 0,13-12-11 16,8-7 1-16,6-3-2 15,-10-19 1-15</inkml:trace>
  <inkml:trace contextRef="#ctx0" brushRef="#br0" timeOffset="25169.5106">15956 6569 38 0,'-42'10'19'0,"21"2"-23"0,17-3 36 0,-3-2-32 15,4 2 0 1,3 1 0-16,3-4 0 0,1 0 0 15,3 0 0-15,-4 4 0 16,-3 2 0-16,-7 7 0 16,-7 6 0-16,-4-3 0 15,-6 13 0-15,-8 2 0 0,4 1 1 16,3-4 0-16,7-8 0 16,4-5 0-16,4-5 1 15,6-3 0-15,11-10 0 16,11-6-1-16,7-7 1 15,-1 1-1-15,1-1 1 0,-4 4-3 32,0 3 1-32,-7 6-1 15,-7 7 1-15,-10 5-2 16,-8 7 1-16,-10 10 1 16,-11 2 1-16,4 1 1 15,3-7 1-15,4-3 0 16,4-3 0-16,3 0 0 0,3-7 0 15,7-5-1-15,4-4 1 0,4-3-2 16,10 0 1-16,7 1-6 16,4-8 0-16,7-5-9 15,7-4 0-15,6-5-3 16,1-23 1-16</inkml:trace>
  <inkml:trace contextRef="#ctx0" brushRef="#br0" timeOffset="25357.0327">16231 6519 43 0,'-21'-9'21'0,"28"5"-20"0,-3 1 42 0,10 0-42 16,7 0 0-16,4-6 1 16,3-7 0-16,0 6-5 15,7-2 1-15,-3-4-5 16,0-3 1-16,-7 4-8 15,-1-4 1-15</inkml:trace>
  <inkml:trace contextRef="#ctx0" brushRef="#br0" timeOffset="25504.5496">16475 6350 30 0,'-43'34'15'0,"-6"16"-9"0,42-34 18 0,-7 6-24 15,-7 9 0-15,0 1-4 16,-1-1 0-16,5-3 0 15,-1 0 1-15,4 4-6 16,0-4 0-16</inkml:trace>
  <inkml:trace contextRef="#ctx0" brushRef="#br0" timeOffset="25674.2032">16200 6770 37 0,'-4'-10'18'0,"8"1"-19"0,-1 6 35 0,1-3-34 15,3-1 0-15,7 1 1 16,3 0 0-16,5-1-4 16,-1 4 0-16,0 0-5 15,0 3 0-15,-3 0-3 16,-4 3 1-16</inkml:trace>
  <inkml:trace contextRef="#ctx0" brushRef="#br0" timeOffset="25825.3219">16196 6861 37 0,'-21'28'18'0,"7"-25"-16"0,14-3 34 0,0 0-35 16,3-9 0-16,4-1 1 31,4-2 0-31,10-7-4 16,4 3 1-16,3 1-4 16,0-1 1-16,0 3-9 15,-3 4 1-15</inkml:trace>
  <inkml:trace contextRef="#ctx0" brushRef="#br0" timeOffset="26524.8341">16161 7018 25 0,'-28'15'12'0,"6"10"0"16,19-25 12-16,3 0-21 16,-4 3 0-16,4-3 2 15,4-6 0-15,3 6-7 16,3-6 1-16,5 0 4 15,2-4 0-15,8-2-2 16,7-1 1-16,-1-3-1 0,5-2 0 16,-5 5-1-16,-6 1 1 15,-7 5-1-15,-4 4 0 16,-7 6 1-16,-11 7 0 0,-6 2-1 16,-11 7 1-16,-4-3 0 31,4 3 0-31,3-4 1 15,1 1 0-15,6-4-1 16,0-2 1-16,8-7-1 0,3-3 1 16,10-9-1-16,5-1 0 15,-1-2-1-15,3 5 0 16,1 1-1-16,-7 0 1 16,-4 6-1-16,0 0 1 0,-7 9 0 15,-7 4 0-15,-4-4-1 16,-7 7 1-16,4 0-1 15,0-1 1-15,4-2 0 32,-1 2 0-32,4-8 0 0,3-4 0 15,1-3-3-15,3 0 0 16,10-3-2-16,5 0 0 16,-5-1-2-16,1 8 1 15,-4-1-1-15,-11 12 1 16,-6-5 2-16,-1-1 1 0,0 4 3 15,-3 2 0-15,0 1 4 16,-3 0 0-16,3-4 1 16,3-2 1-16,4-1 0 15,0-3 1-15,3-2-3 16,4-4 1-16,4 0-3 0,3-4 1 16,0 1-2-16,0 0 0 15,0 0-1-15,0 3 0 16,0 0 0-16,0 0 0 15,-3 0-4-15,-1 3 1 16,4-3-11 0,11 3 0-16</inkml:trace>
  <inkml:trace contextRef="#ctx0" brushRef="#br0" timeOffset="27204.2362">17007 6789 35 0,'-45'9'17'0,"-33"26"-10"0,53-17 18 15,-3 11-23-15,0 5 0 16,0 4 1-16,3-1 1 0,4-5-4 15,10-1 0-15,8-9 3 16,10-6 0-16,3-7-1 31,18-9 1-31,4-12-1 0,7-10 0 16,7-10-1-16,-4 1 0 16,-3-4-1-16,-7 10 1 15,-8 6-1-15,-6 1 0 16,-7 15 0-16,-4 9 0 0,-11 13 1 15,-6 12 0-15,-8 3 0 16,-3 10 0-16,0-6 0 16,3-10 0-16,4 0-2 15,3-2 1-15,1-8-6 16,20-5 1-16,4-7-5 0,15-3 0 16,2-15-5-16,8-20 1 15</inkml:trace>
  <inkml:trace contextRef="#ctx0" brushRef="#br0" timeOffset="27359.849">17381 6814 27 0,'29'-16'13'0,"-61"32"-1"0,21-4 20 16,-6 20-27-1,-5 2 0-15,1 4 2 16,0-1 1-16,0-2-11 16,3-7 1-16,8 0 6 15,3 1 1-15,3-11-8 0,4-2 1 16,7-7-7-16,4-5 1 15,3-14-6-15,14-6 0 16</inkml:trace>
  <inkml:trace contextRef="#ctx0" brushRef="#br0" timeOffset="27537.9908">17512 6751 48 0,'-14'6'24'0,"17"7"-26"15,4-10 43-15,0 0-40 0,4 0 0 16,3-3 1-16,4 0 0 31,3-6-7-31,0 0 1 16,4-4-4-16,-1 4 0 15,1-3-6-15,0 2 0 16</inkml:trace>
  <inkml:trace contextRef="#ctx0" brushRef="#br0" timeOffset="27684.7002">17724 6666 34 0,'-36'22'17'0,"1"41"-16"0,24-44 27 0,-10 18-28 0,4-5 1 16,-15 31-6-16,-3 2 0 15,3-8-2-15,4-1 0 16,13-2-3-16,8-1 1 16</inkml:trace>
  <inkml:trace contextRef="#ctx0" brushRef="#br0" timeOffset="27826.8485">17784 7014 30 0,'-22'54'15'0,"-16"-4"-23"0,30-34 29 0,1 2-29 16,0-2 0-1,0 0-6-15,4-1 0 16</inkml:trace>
  <inkml:trace contextRef="#ctx0" brushRef="#br0" timeOffset="27977.959">17836 6848 39 0,'18'-78'19'0,"-4"43"-23"16,-10 26 39-16,-1 3-36 16,1 2 1-16,-1 4-6 15,1 7 1-15,-4 5-1 0,0 7 0 16,-4 6-5-16,4 3 0 15</inkml:trace>
  <inkml:trace contextRef="#ctx0" brushRef="#br0" timeOffset="28124.8601">17868 7156 31 0,'-3'18'15'0,"3"1"-11"16,0-19 28-16,7-9-32 15,7-7 1-15,7 0-1 0,7-2 0 16,-3-1-5-1,3 0 1-15,-3 3-6 0,3 7 0 16</inkml:trace>
  <inkml:trace contextRef="#ctx0" brushRef="#br0" timeOffset="28375.0092">18161 7181 38 0,'7'0'19'0,"4"-10"-19"15,-4 1 31-15,7-7-31 16,3-9 1-1,1 0 0-15,0 0 1 16,-4 0-3-16,-4 0 1 16,-6 6 0-16,-4 9 1 15,-7 14-1-15,-7 14 1 0,-4 1 1 16,-7 3 0-16,1 6 1 16,-1-3 1-16,7-3 0 15,4 4 0-15,7-8 1 16,7-2 0-16,7-3-7 15,7-4 0-15,4-3-13 16,10 0 0-16</inkml:trace>
  <inkml:trace contextRef="#ctx0" brushRef="#br0" timeOffset="28859.3126">18775 6660 41 0,'-25'-12'20'0,"67"-36"-19"16,-24 33 20-16,10-7-20 16,8-10 0-16,9 1-6 0,12 3 0 15,-4 0-1-15,-11 3 1 16,-10 9-5-16,-14 7 0 15</inkml:trace>
  <inkml:trace contextRef="#ctx0" brushRef="#br0" timeOffset="29359.2435">18831 6685 21 0,'-28'19'10'0,"21"0"-8"0,7-13 16 0,0 3-18 15,0 4 1-15,0 3 0 16,0-1 0-16,0 4-2 15,0 6 1-15,0 0 0 16,4-3 0 0,3-6-2-16,0-3 1 15,0-4-1-15,0-3 0 0,0-3 0 16,-4 4 0-16,-3-1 0 16,-7 6 1-16,-3 1 2 15,-1 3 0-15,1-1 1 16,-1-2 1-16,0-4-1 15,4-2 1-15,7-4-1 16,7-6 1-16,4-10-2 0,3-3 0 16,7-3-1-16,0-2 1 15,1 5-1-15,-5 3 1 16,-3 4 1-16,-7 15 0 16,-10 7 0-16,-8 9 1 15,-6 9 0-15,-8 13 1 16,-3 0 0-16,-8 3 0 0,1 3-1 31,3-3 1-31,4 0-2 0,3-3 1 0,8-3-1 16,10-7 0-16,7-9 0 31,10-6 0-31,8-6 0 16,7-13 0-16,10-16-1 0,7-6 1 15,11-3-6-15,11 0 1 0,10-3-8 16,-7 3 1-16,-4-7-4 15,-6 1 0-15</inkml:trace>
  <inkml:trace contextRef="#ctx0" brushRef="#br0" timeOffset="29861.7205">19258 6669 30 0,'7'-12'15'0,"25"-1"-11"0,-14 4 26 16,10-7-28-16,7 4 0 31,11-1 0-31,7 10 1 16,0 3-4-16,-7 9 1 0,-4 4 1 15,-14-4 1-15,-7 4-1 16,-14 6 0-16,-10 0 1 16,-18 3 0-16,-4-1-4 15,-3 1 1-15,-4-3-5 16,-3-3 0-16,-1-4-6 15,8-5 0-15</inkml:trace>
  <inkml:trace contextRef="#ctx0" brushRef="#br0" timeOffset="29995.1658">19470 6663 22 0,'7'-6'11'0,"3"9"-5"0,-10 0 13 16,-3 7-19-16,-8 5 1 15,-6 7-2-15,-8 6 1 0,4 7-5 31,-4-1 1-31,4 7-3 16,7-3 0-16</inkml:trace>
  <inkml:trace contextRef="#ctx0" brushRef="#br0" timeOffset="30210.0126">19297 7209 38 0,'14'-6'19'0,"18"-16"-23"0,-22 9 38 0,1-3-33 15,0-2 1-15,-1 2 1 16,-6 3 0-16,-8 4-4 16,-3 3 0-16,-7 6 3 15,-7 6 0-15,-7 3-3 16,3-2 0-16,0 8-5 0,11 4 0 16,7-6-6-16,18-7 0 31</inkml:trace>
  <inkml:trace contextRef="#ctx0" brushRef="#br0" timeOffset="30428.1547">20394 6519 45 0,'-32'3'22'0,"4"69"-27"0,18-59 40 15,-5 2-35-15,5 1 0 16,3 0 0-16,3-1 0 16,1-2 0-16,6 0 0 15,4-7-4-15,7-3 1 16,1-3-9-16,2-6 1 0</inkml:trace>
  <inkml:trace contextRef="#ctx0" brushRef="#br0" timeOffset="31103.1585">20398 6412 17 0,'-7'29'8'0,"0"-23"1"0,7-6 0 0,0 0-7 32,0 0 1-32,0 3 2 0,0-3 0 0,0-3-5 31,0 3 1-31,0-6 4 15,0 6 0-15,0 0-1 0,0 0 0 0,0 0-1 16,0 0 0-16,0 0-4 16,0 0 0-16,0 0-4 15,0 0 0-15,0 0-2 16,3-10 1-16,4 4-2 0,0 0 1 31,-3-4 2-31,-1 7 1 16,1 3 4-16,-4 9 1 15,0 17 4-15,-4 5 0 0,-3 7 2 16,-3 12 1-16,-8 3-1 16,-3 13 0-16,-7 6-2 15,-1 0 1-15,1 3-3 16,-7-6 0-16,3-15-2 16,4-7 1-16,3-7-4 15,8-8 0-15,2-4-6 16,5-12 1-16,3-10-5 15,7-6 0-15</inkml:trace>
  <inkml:trace contextRef="#ctx0" brushRef="#br0" timeOffset="31379.4555">20024 6676 45 0,'-18'-7'22'0,"25"4"-20"0,0 0 42 0,7 0-41 16,4 0 1-16,17 3 0 16,11-3 1-16,3 0-7 15,1 3 1-15,-1-3 2 16,1 3 0-16,-5 0-9 15,-2 0 1-15,-4 3-9 16,-11 6 0-16</inkml:trace>
  <inkml:trace contextRef="#ctx0" brushRef="#br0" timeOffset="31601.4568">19995 6867 43 0,'-10'3'21'0,"17"-6"-21"15,0 3 31-15,4 3-31 16,3 0 1-16,0 4-3 16,3 2 1-16,5 0-6 31,-1 1 1-31,0-1-6 15,0 1 1-15</inkml:trace>
  <inkml:trace contextRef="#ctx0" brushRef="#br0" timeOffset="31807.5445">19844 6676 39 0,'-7'-3'19'0,"24"-1"-22"0,-10 4 32 0,8 4-35 15,-1 2 1-15,7 3-13 16,-4 1 1-16,5 5 18 16,-8 1 0-16</inkml:trace>
  <inkml:trace contextRef="#ctx0" brushRef="#br0" timeOffset="32245.7837">19791 6952 38 0,'-28'-10'19'0,"38"-5"-25"0,-3 8 38 16,4 4-32 0,3 0 1-16,0 3-1 15,4 0 0-15,-1 13 0 16,1-1 0-16,0 1 1 15,-4 2 0-15,-4 4 1 0,-6 3 0 16,-4-3 1-16,-4 3 0 16,1-3 0-16,-1-4 0 15,1 1-1-15,-1-3 0 16,1-4-1-16,-1-3 0 16,4-6-1-16,4 3 0 15,-1 1-1-15,-3 2 1 0,0 0-1 16,0 0 1-16,-3 7-1 15,-4-4 1-15,0 1 0 16,-4 2 1-16,0 4 1 0,1 0 0 16,3-1 1-16,0 1 0 15,3 0 0-15,4-4 1 16,7-2-1 0,4-4 0-16,10-3-1 15,7-6 1-15,15-7-7 16,9-5 0-16,19-1-9 15,7-6 1-15,3-6-5 16,-7-13 1-16</inkml:trace>
  <inkml:trace contextRef="#ctx0" brushRef="#br0" timeOffset="32430.2588">20916 6673 52 0,'-7'3'26'0,"-46"53"-37"0,36-40 50 16,-8 21-39-16,-10 14 1 0,-1 8-8 16,1 1 1-16,3-4 0 15,8-6 1-15,6-3-8 16,4-3 0-16</inkml:trace>
  <inkml:trace contextRef="#ctx0" brushRef="#br0" timeOffset="32743.6023">21287 6594 48 0,'-25'0'24'0,"-46"41"-27"16,54-35 45-16,-4 7-41 16,-4-1 1-16,4 4-2 0,3 3 1 15,4 0-2-15,7-1 1 16,7 11 0-16,7 2 1 15,4 7-1-15,-1 9 0 16,1-7 1-16,-1 4 0 16,-10 13 0-1,-7-7 1-15,-3-6-1 16,-4-3 1-16,-4-7 0 31,-3-6 0-31,-4-6-5 16,0-3 0-16,-3-9-9 15,0-7 1-15,7-13-5 0,21-15 0 16</inkml:trace>
  <inkml:trace contextRef="#ctx0" brushRef="#br0" timeOffset="32880.5776">21191 6735 53 0,'53'-25'26'0,"11"6"-30"0,-47 13 49 15,8 3-45-15,0 0 0 16,-4 0-9-16,0 3 0 0,0 3 3 15,0 3 0-15,-3 10-9 16,-4 3 1-16</inkml:trace>
  <inkml:trace contextRef="#ctx0" brushRef="#br0" timeOffset="33106.8897">21495 7152 43 0,'0'29'21'0,"17"-20"-20"0,-6-9 39 0,3-6-38 16,4-10 0-16,6-6 3 15,-2-6 1-15,-5 0-7 16,-3-1 1-16,-7 1 5 16,-7 3 0-16,-7 3-1 15,-7 10 0-15,-7 5-2 0,0 4 1 16,3 3-4-16,4 0 0 16,4 3-7-16,6-3 0 15,4 0-10-15,7 3 0 16,7-3 0-16,4-3 1 15</inkml:trace>
  <inkml:trace contextRef="#ctx0" brushRef="#br0" timeOffset="37806.709">22260 6792 29 0,'-3'-16'14'0,"10"-3"2"0,-4 13 13 16,8 0-25-1,10-1 1-15,7-2 1 16,8 0 1-16,6-1-9 15,4-2 0-15,0 2 5 0,3 1 1 0,4-1-5 16,0-2 0-16,10 3-7 16,-6 2 1-16,-8 4-7 15,-10 9 0-15,-14 7-1 0,-11 3 1 32</inkml:trace>
  <inkml:trace contextRef="#ctx0" brushRef="#br0" timeOffset="37994.4507">22394 7055 24 0,'-155'72'12'0,"74"-6"0"16,67-60 23-16,3 1-31 16,4-1 0-16,7-3 4 15,11-3 1-15,10 0-11 16,7 0 1-16,18-9 6 0,10-4 0 16,4 1-2-1,-3-4 0-15,-1 3-7 16,-3-5 1-16,0 5-6 15,-7-6 0-15,-7 0-6 16,-7 7 0-16</inkml:trace>
  <inkml:trace contextRef="#ctx0" brushRef="#br0" timeOffset="38192.8209">22631 6801 39 0,'-29'13'19'0,"8"27"-19"0,14-21 31 15,-7 6-30-15,-4 13 0 16,-6 6 0-16,-8 3 1 0,-14 6-5 16,11-3 1-16,3 4-4 15,4-4 1-15,3-6-6 16,8-7 0-16,6-2-1 16,4-7 1-16</inkml:trace>
  <inkml:trace contextRef="#ctx0" brushRef="#br0" timeOffset="38362.3678">22377 7224 42 0,'7'-6'21'0,"10"6"-22"0,-10 0 47 31,4 6-44-31,0 4 1 0,6 2 0 16,4 4 0-16,1 0-6 16,-1 3 0-16,3-4-1 15,5-2 1-15,-1-1-8 16,4-5 1-16,3-1-5 0,0-3 1 15</inkml:trace>
  <inkml:trace contextRef="#ctx0" brushRef="#br0" timeOffset="38729.3946">23283 6801 34 0,'-10'-9'17'0,"-8"34"-13"15,11-9 28-15,-4 18-30 31,-6 7 0-31,-1 6 3 16,-3 6 0-16,-7-6-6 0,-4-3 1 16,-3-3 4-16,7-4 0 15,-1-8-1-15,5-7 1 16,6-10-2-16,4-9 0 16,10-9-1-16,4-10 0 0,11-12-1 15,10-19 1-15,7-6-1 16,1-1 0-16,-1 7 0 15,4 7 1-15,-1 5-1 16,1 10 0-16,0 6 1 16,-4 7 0-16,-3 15-1 0,-4 6 1 15,-4 13-1-15,-6 10 1 16,-4 5-1-16,-7 7 0 16,-3-3-4-16,-8 0 0 0,0-1-7 15,-3 7 1-15,0 0-6 16,4 1 0-16</inkml:trace>
  <inkml:trace contextRef="#ctx0" brushRef="#br0" timeOffset="70598.9668">23823 6666 31 0,'-18'-3'15'0,"15"3"-3"0,3 0 16 15,7 0-24-15,0-3 1 16,7 3 2-16,4 0 0 0,3 0-9 16,11 0 0-16,7 0 5 15,10-3 1-15,0 3-2 16,-3 0 0-16,0-9-6 16,0-4 0-16,-4 0-8 15,-3-2 1-15,-4-4-4 16,-10-6 1-16</inkml:trace>
  <inkml:trace contextRef="#ctx0" brushRef="#br0" timeOffset="70761.834">24257 6544 31 0,'-42'69'15'0,"-50"-9"-16"15,67-38 26-15,-7 3-28 16,-3 15 1-1,0 7-6-15,3 7 0 16,0-7 4-16,11-6 1 16</inkml:trace>
  <inkml:trace contextRef="#ctx0" brushRef="#br0" timeOffset="71167.5263">23985 6970 34 0,'-21'38'17'0,"-7"25"-20"15,21-41 31-15,-7 6-27 16,-7 10 1-16,-4 6 0 16,-3 9 0-16,-1 3-3 15,5-6 0-15,3 1 2 16,3-7 1-16,7-16-2 16,1-13 1-16,6-15-1 15,4-15 0-15,7-13-1 16,7-16 1-16,8 0-1 0,2-19 0 15,5 0 0-15,2-6 0 16,12 7 1-16,3 5 0 16,6 13 1-16,-2 10 0 15,-8 12 0-15,-7 16 1 0,-3 12-1 16,-4 13 1-16,-6 6-1 16,-5 12 1-16,-6-2-1 15,-8 6 0-15,-3 3 1 16,-3-1 0-16,-8 8-1 31,-3-1 1-31,-4 3-4 0,-3-3 0 16,0 0-5-16,3-15 1 15,-3-1-7-15,4-9 0 16</inkml:trace>
  <inkml:trace contextRef="#ctx0" brushRef="#br0" timeOffset="71319.8808">23971 7293 31 0,'25'7'15'0,"24"-10"-15"16,-31-1 24-16,3 4-24 15,7-3 0-15,-3 3-5 16,-4 0 1-16,-3 3 0 16,-4 4 0-16,-7 2-5 15,-3 4 1-15</inkml:trace>
  <inkml:trace contextRef="#ctx0" brushRef="#br0" timeOffset="71468.9879">24021 7438 26 0,'-50'6'13'0,"19"-12"-3"16,27 6 23-16,0 0-30 15,1 0 1-15,3 0 2 0,3-3 0 16,15-4-8-16,3-2 0 16,4 3 4-16,10-4 0 15,4 4-9-15,0-3 1 16,3-1-7-16,8-2 0 0</inkml:trace>
  <inkml:trace contextRef="#ctx0" brushRef="#br0" timeOffset="71936.9808">25037 6820 29 0,'-7'-6'14'0,"3"12"-8"0,4-3 19 15,-3 3-23-15,-5 7 0 16,1 6 0-16,-7 0 1 15,-3-1-4-15,-4 4 1 16,-4 0 1-16,4 3 1 16,3 0-1-16,4 1 0 15,3-1-1-15,8 0 0 0,3 0 0 16,7-3 0-16,3 0 0 16,5 6 0-16,-1-3 1 15,-4 0 0-15,1 0 0 16,-4 0 1-16,-4 0 0 31,-3-3 0-31,-3 10 0 0,-4-7 0 16,-4 3 0-16,-6 0 0 15,-5 0-5-15,1-6 0 16,0-9-7-16,-4-7 0 16,4-12-3-16,4-22 0 15</inkml:trace>
  <inkml:trace contextRef="#ctx0" brushRef="#br0" timeOffset="72069.4463">24853 7049 42 0,'21'-25'21'0,"8"0"-23"16,-15 18 40-16,3-2-38 15,8 0 0-15,7-1 1 0,3 4 1 16,7 0-8-16,8 3 0 16,-4 3-7-16,3-7 1 0</inkml:trace>
  <inkml:trace contextRef="#ctx0" brushRef="#br0" timeOffset="72519.7371">25633 6720 31 0,'-39'3'15'0,"14"9"-9"15,15-5 18-15,-1-1-23 16,-3 3 0-16,-4 1 1 0,1-1 0 0,-1-3-2 15,1 4 0-15,-1 5 2 16,4 1 0-16,3 3-1 16,4 9 0-16,4 0 0 15,-1 4 0-15,4-1 0 16,4 4 0-16,-1-7-1 16,1 6 0-16,-1-2 1 15,1-1 0 1,-4 7 1-16,-4-4 0 15,-3 1 0-15,-3 2 0 16,-5 4 0-16,1 3 1 16,0-6 0-16,0-7 0 15,-4-6 0-15,4-12 0 0,0-1 0 16,4-21 0-16,3-13-1 16,7-6 0-16,7-13-1 15,3-3 1-15,8-6-2 16,3-4 1-16,7 7-1 0,4-3 0 15,3 13-4-15,4 2 1 16,7 13-9-16,3 3 0 16,1 7-5-16,-8 5 1 15</inkml:trace>
  <inkml:trace contextRef="#ctx0" brushRef="#br0" timeOffset="72902.1218">26201 6757 25 0,'-35'7'12'0,"13"14"-6"0,15-14 13 16,-3 5-19-16,-4 13 0 16,-4 4 3-16,0-4 1 15,4 0-3-15,7-6 1 16,7-4 3-16,7-8 1 16,4-4 0-16,10-6 1 15,7-7-2 1,11 1 0-16,3-4-1 15,8-9 0-15,-4 3-6 16,3 4 0-16,-3-4-6 16,-4 3 0-16,1 4-7 15,-12-1 1-15</inkml:trace>
  <inkml:trace contextRef="#ctx0" brushRef="#br0" timeOffset="73168.162">26353 6883 43 0,'-15'28'21'0,"-6"31"-22"0,18-43 37 0,-8 9-35 16,-3 16 0-16,0-3 2 15,-7 2 0-15,0 4-3 16,-1-3 1-16,5 0 2 16,3 0 1-16,0-4-1 0,-1-2 1 31,5-7-1-31,-1-3 1 15,1-3-1-15,-1-9 0 16,-3-10-1-16,0-10 1 16,0-11-4-16,0-7 0 0,3-4-8 15,4-2 1-15,7 0-10 16,4 2 0-16</inkml:trace>
  <inkml:trace contextRef="#ctx0" brushRef="#br0" timeOffset="73768.6252">26991 7221 44 0,'-25'3'22'0,"-13"13"-16"0,30-13 32 0,-2 7-37 15,-4 2 1-15,7 4 1 32,3 3 0-32,1 0-4 15,-1 9 0-15,4-3 3 0,7-3 0 16,7 3-1-16,0 0 0 15,1-6-5-15,2-16 0 0,8-3-4 16,0-9 0-16,6-4-8 16,1-12 1-16</inkml:trace>
  <inkml:trace contextRef="#ctx0" brushRef="#br0" timeOffset="73968.5397">27524 6679 42 0,'7'-13'21'0,"-7"-5"-20"0,-4 21 34 16,-3 3-32-16,-7 10 1 16,-7 9 0-16,-11 12 0 15,-7 17-6-15,1 11 1 0,-5 4 3 16,4-6 1-16,1 0-7 16,6 0 1-16,4-1-7 15,6-8 1-15,12-10-6 16,6-4 1-16</inkml:trace>
  <inkml:trace contextRef="#ctx0" brushRef="#br0" timeOffset="74282.486">27552 7002 42 0,'-7'31'21'0,"-21"41"-23"16,17-50 38-16,1 3-34 15,-1 4 1-15,4-1 0 16,3-3 0-16,8 0-4 31,3-6 0-31,4-7 3 16,3-5 1-16,3-7-2 0,8-10 1 15,3-5-2-15,4-1 1 16,0 0-2-16,-4 0 1 16,-3 4-2-16,-8-1 1 0,-3 7 0 15,-3 9 0-15,-8 0 0 16,-6 4 1-16,-4 5 0 15,-4 4 1-15,1 0-3 16,-1 2 0-16,1 1-6 16,2-3 1-16,5 0-7 15,6-4 1-15</inkml:trace>
  <inkml:trace contextRef="#ctx0" brushRef="#br0" timeOffset="74586.9446">28123 7108 45 0,'-3'-12'22'0,"3"12"-20"0,-4 0 38 15,1 3-39-15,-4 3 0 16,0 1 0-16,-4-1 0 16,-3 3-2-16,3 10 0 15,1-6 1-15,-1 2 1 16,4 4-1-16,4 3 0 0,3 3 0 15,3 3 0-15,4-3 1 16,-3 7 0-16,-4-1 0 16,0-6 0-16,-7 13 0 15,-4 0 1-15,-3-7-3 16,-4-6 0-16,-3-3-6 31,-3-6 1-31,2-4-9 0,5-6 0 16</inkml:trace>
  <inkml:trace contextRef="#ctx0" brushRef="#br0" timeOffset="74737.0575">28127 7134 46 0,'14'-13'23'0,"14"16"-20"0,-17-3 37 0,3 3-40 16,4-6 1-16,-1 3-5 15,1 0 1-15,0-3-3 16,-1-3 0-16,1 3-8 0,3-1 0 15</inkml:trace>
  <inkml:trace contextRef="#ctx0" brushRef="#br0" timeOffset="74905.008">28441 6939 42 0,'-25'19'21'0,"-38"66"-22"0,49-57 35 0,-8 3-34 31,-6 7 1-31,-3 12-1 0,-1 0 0 0,4 13-5 32,-1 0 1-32,8-4-8 15,7 4 0-15</inkml:trace>
  <inkml:trace contextRef="#ctx0" brushRef="#br0" timeOffset="75236.1009">28501 7372 45 0,'7'-35'22'0,"49"17"-21"16,-45 11 36-16,3 1-36 15,0-3 0-15,0-4 1 0,0 1 0 16,1-1-3-16,-8 4 1 16,-7 2 0-16,-4 4 1 15,-6 3-2-15,-19 3 1 31,-2 7 0-31,-12 5 0 0,1 1 1 16,10 3 0-16,0 9 1 16,11 3 1-16,4 4 0 15,2-1 0-15,5 4-1 16,6-7 1-16,4-2-2 0,11-1 1 16,7-3-7-16,3-6 1 15,0-4-10-15,11-5 1 16,-4-7-4-16,11-9 1 15</inkml:trace>
  <inkml:trace contextRef="#ctx0" brushRef="#br0" timeOffset="75487.6144">28684 7306 45 0,'-7'9'22'0,"-10"38"-23"16,13-31 41-16,-3 9-38 15,-3 3 0-15,-5 10 2 16,-6-10 1-16,11 1-5 15,-1-8 0 1,0-5 4-16,8-3 1 16,3-10-1-16,11-6 0 0,3-10-1 15,7-6 0-15,7-9-1 16,7 0 0-16,1 0-4 16,-1-1 1-16,-3 8-7 15,-1 2 1-15,-2 6-9 16,-1 4 0-16,-3 6-2 15,-4-4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1:33.25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17074 6519 23 0,'-7'-22'11'0,"11"28"4"16,-4 1 11-16,0 2-23 16,-4 13 1-16,-3 6 1 15,0 7 1-15,0 5-7 16,-3 1 0-16,3 12 5 0,0 7 1 0,3 3-7 16,0 6 0-16,4-10-7 31,-3 1 1-31,3-1-5 15,-4-5 0-15</inkml:trace>
  <inkml:trace contextRef="#ctx0" brushRef="#br0" timeOffset="150.1205">16873 7388 39 0,'-14'6'19'0,"14"-12"-20"0,0 6 37 16,7 0-33-16,4-4 0 15,3-5 1-15,7-4 0 16,7-5-8-16,-3-7 1 15,3-1-3-15,1-8 1 16,-1-10-8-16,0-15 1 0</inkml:trace>
  <inkml:trace contextRef="#ctx0" brushRef="#br0" timeOffset="316.8667">17191 6651 40 0,'-4'6'20'0,"8"-3"-18"0,-1 0 32 0,1 7-32 15,-1 5 0-15,4 4 1 16,4 3 1-16,3-3-9 16,0 3 1-16,0 0-3 15,15-7 1-15,2 1-7 16,12-10 1-16</inkml:trace>
  <inkml:trace contextRef="#ctx0" brushRef="#br0" timeOffset="501.3856">17671 6669 28 0,'0'-3'14'0,"-11"16"-2"0,8-4 20 0,-5 7-29 16,-2 6 0-16,-8 9 2 16,-6 13 0-16,-5 9-7 15,-6 4 1-15,-4 6 2 16,4-10 0-16,3-6-5 16,8-6 0-16,6-4-7 15,4-12 1-15,7-9-3 16,14-6 0-16</inkml:trace>
  <inkml:trace contextRef="#ctx0" brushRef="#br0" timeOffset="632.5928">17434 7137 34 0,'0'-7'17'0,"7"33"-14"0,-7-23 33 0,4 0-33 16,-1 3 1-16,4 0 0 16,4 4 1-16,3-4-7 15,4 0 1-15,3-3-2 16,0-3 1-16,0-6-11 15,4-6 0-15</inkml:trace>
  <inkml:trace contextRef="#ctx0" brushRef="#br0" timeOffset="800.6022">17981 6582 42 0,'-11'3'21'0,"11"16"-22"0,4-16 30 0,3 0-29 31,4 3 1-31,3-6-9 16,3 0 1-16,5 0-1 0,2-3 1 15</inkml:trace>
  <inkml:trace contextRef="#ctx0" brushRef="#br0" timeOffset="1000.7582">18359 6350 39 0,'-7'-10'19'0,"-1"10"-10"0,5 10 30 0,-4 5-38 15,0 7 1-15,-4 3 0 16,1 4 0 0,-1 5-4-16,-3 1 1 15,0-1-3-15,-4 4 1 16,1-4-6-16,-1 1 0 15,-3-1-5-15,0-6 0 0</inkml:trace>
  <inkml:trace contextRef="#ctx0" brushRef="#br0" timeOffset="1151.9132">18013 6829 27 0,'-11'0'13'0,"1"4"-2"16,10-4 19-16,7-7-27 16,3 1 1-16,8-3 2 15,3-4 0-15,4-3-8 16,0 1 1-16,-1-4 1 0,1 3 1 15,0 4-8-15,3-1 0 16,-4 4-6-16,-2 2 0 0</inkml:trace>
  <inkml:trace contextRef="#ctx0" brushRef="#br0" timeOffset="1302.997">18179 6760 26 0,'-18'19'13'0,"0"13"-14"0,18-23 18 16,-3 7-17-16,-1 12 0 16,1-3-8-16,3 6 0 15,3-2 5-15,4-1 1 16</inkml:trace>
  <inkml:trace contextRef="#ctx0" brushRef="#br0" timeOffset="1500.1171">18069 7055 34 0,'-17'-16'17'0,"31"1"-15"0,-4 5 34 16,1 1-34-16,3-7 1 15,0 1-1-15,0-4 1 16,4 6-5-16,0-2 0 16,-4 5-2-16,3 1 1 15,-3 9-7-15,0 3 1 16,-6 6-4-1,-1 4 1-15</inkml:trace>
  <inkml:trace contextRef="#ctx0" brushRef="#br0" timeOffset="1650.9826">18119 7152 34 0,'-32'10'17'0,"28"2"-15"0,4-18 33 16,7 0-33-16,1 0 0 15,6-4 1-15,0-6 0 16,0 4-4-16,3-7 1 15,1 3-3-15,0 1 1 0,-1 5-10 16,1 1 1-16</inkml:trace>
  <inkml:trace contextRef="#ctx0" brushRef="#br0" timeOffset="1850.2779">18101 7312 39 0,'-18'13'19'0,"15"-7"-15"0,3-6 27 15,7-6-28-15,7 0 0 32,0-4 1-32,0-2 0 0,4-1-6 15,3-3 0-15,0 4-1 16,0-1 0-16,1-2-8 16,2 5 1-16,-6-2-3 0,-4 5 0 15</inkml:trace>
  <inkml:trace contextRef="#ctx0" brushRef="#br0" timeOffset="2035.9319">18281 7246 30 0,'-25'29'15'0,"-3"8"-6"0,24-27 26 0,-3-1-31 16,4 4 1-16,-1-1 4 15,1 7 0-15,3-3-11 32,0-1 1-32,3-2 7 15,4-7 0-15,4 0-2 16,3-9 0-16,0 0-7 15,7-6 0-15,1-1-12 0,6 1 1 16,11-4-3-16,-1 4 0 16</inkml:trace>
  <inkml:trace contextRef="#ctx0" brushRef="#br0" timeOffset="2347.1084">18701 6704 43 0,'3'0'21'0,"4"3"-23"0,-7-3 40 16,7 0-37-16,0 0 1 16,4 0 0-1,3 0 1-15,0 0-7 0,4 0 1 0,0 0-4 32,3-3 0-32,0-3-7 15,0 3 1-15</inkml:trace>
  <inkml:trace contextRef="#ctx0" brushRef="#br0" timeOffset="2582.1049">19089 6462 33 0,'-18'0'16'0,"8"13"-6"15,6-4 24-15,-7 7-30 16,-3 6 0-16,-3 9 1 16,-1 4 1-16,-3 6-8 0,-4 6 1 15,-7 6 4-15,4 7 1 16,4 2-3-16,-5 4 1 31,5-3-3-31,-1-7 1 16,-3-2-4-16,3-4 0 0,0 0-5 15,8-9 1-15,3 0-7 16,3-7 1-16,7 1 0 16,4-10 0-16</inkml:trace>
  <inkml:trace contextRef="#ctx0" brushRef="#br0" timeOffset="3286.857">18729 7027 26 0,'-14'-22'13'0,"24"-31"-9"15,-3 43 26-15,1-2-27 31,6-7 0-31,3 3 0 16,1 10 0-16,7-3-5 0,-4-1 1 16,0 7 3-16,0 0 0 15,-3 6-2-15,-4 0 1 0,-4 0-1 16,-6 7 1-16,-4 2 0 16,-4 7 0-16,-3 3 0 15,-7 0 0-15,0-3-1 16,0 0 1-1,4-1-2 1,2-5 1-16,8-7-1 0,8 0 1 16,2-2-1-16,4-1 1 15,0 0 0-15,0 3 0 32,1 10 2-32,6 3 0 0,-11 6 0 15,-3 6 1-15,-3 0-1 16,-4 7 1-16,0-3-1 15,-4 5 0-15,1 4-4 16,-1 0 0-16,1-6-2 16,-1 3 1-16,1-7-4 15,-1-12 0-15,1-9-4 0,-1-10 1 16,-3-13-1-16,4-12 0 16,-1-6 3-1,18 6 8 1,-35 10 2-16,14-13 1 15,-4 6 5-15,1 9 0 16,-1 4 4-16,1 3 1 0,3-3-5 16,3 2 0-16,0 1-4 15,4 3 1-15,8-3-3 16,-1 3 1-16,3 0-2 16,-3 0 0-1,4 0-1-15,-4 3 1 16,0-3-1-16,0 3 0 15,0 1-3-15,0-4 1 0,7 0-6 16,0-7 1-16,11-2-7 16,3-4 1-16</inkml:trace>
  <inkml:trace contextRef="#ctx0" brushRef="#br0" timeOffset="3503.6916">19410 6669 44 0,'3'4'22'0,"29"-11"-26"0,-21 4 38 0,3 0-34 15,7-3 0-15,7 0 0 32,0 6 0-32,-3-4-1 15,3 4 0-15,-3 4-6 16,-4-1 1-16,-7 6-6 15,-3 4 1-15</inkml:trace>
  <inkml:trace contextRef="#ctx0" brushRef="#br0" timeOffset="3684.9836">19375 6945 45 0,'-18'10'22'0,"18"-4"-22"16,0-6 39-16,7-3-36 15,4 0 0-15,-1-7 1 16,8-5 0-16,-1 2-6 15,8-2 1-15,-4 2-1 16,7-3 0-16,1 4-8 16,-5-1 1-16,-2 1-6 0,-5-1 0 31</inkml:trace>
  <inkml:trace contextRef="#ctx0" brushRef="#br0" timeOffset="3835.0835">19565 6811 24 0,'-39'18'12'0,"25"11"2"0,11-20 14 0,-1 10-26 16,1 6 1-16,-5 6-1 31,1 7 1-31,0 6-4 16,0-3 0-16,0-1 1 15,4 4 1-15,-1 0-8 16,1-6 1-16,3-1-5 0,0 1 0 16</inkml:trace>
  <inkml:trace contextRef="#ctx0" brushRef="#br0" timeOffset="4020.7368">19350 7240 55 0,'-4'-16'27'0,"29"7"-29"15,-14 3 54-15,3-4-49 16,3-2 0 0,8-1 1-16,0 4 0 15,6 3-6-15,1 3 0 16,0-4-4-16,0 7 1 15,0 7-11-15,-8-1 0 0,-6 6-2 16,-8 4 0-16</inkml:trace>
  <inkml:trace contextRef="#ctx0" brushRef="#br0" timeOffset="4169.7967">19399 7400 45 0,'-39'25'22'0,"25"-6"-18"15,14-28 44-15,0 12-44 16,4 3 0-16,3-6 2 0,7 3 1 15,4 0-9-15,3-6 0 16,0 3-2-16,4 3 1 16,6 4-14-1,5-7 1-15</inkml:trace>
  <inkml:trace contextRef="#ctx0" brushRef="#br0" timeOffset="27300.0979">5154 3847 24 0,'-10'-25'12'0,"20"-3"-1"0,-3 12 13 16,4-9-22-16,17-6 0 16,4-7 1-16,-4 10 0 0,32-13-4 0,-11 10 0 15,11 3 3-15,-17 9 0 32,2 3-1-32,-6 7 1 15,-7 12-1-15,-7 13 0 0,-8 5 0 16,-10 17 1-16,-7 3-2 15,-7 6 0-15,-10 0-2 16,-4 0 1-16,-15 0-1 16,-6 3 0-16,-4-3-1 15,0-12 1-15,4-1 3 16,10-2 0-16,11-10 2 16,14-7 1-16,7-2 1 0,3-4 0 0,12-9 0 15,2-6 0-15,8-7-1 31,7-9 1-31,-4-6-8 16,-3 3 1-16,-1-6-8 16,-3-4 0-16,-3-6-5 15,0-9 1-15</inkml:trace>
  <inkml:trace contextRef="#ctx0" brushRef="#br0" timeOffset="27700.4913">5443 3537 38 0,'-31'34'19'0,"6"45"-9"0,21-57 32 0,-6 12-38 15,-4 10 0-15,-4 16 2 16,-3 12 0-16,0 16-8 16,0 12 0-16,3-6 7 15,7 0 0-15,-3-16-4 0,7 1 0 16,4-4-7-16,-1-6 0 16,4-12-5-16,4-10 1 15,6-16-8-15,4-22 1 16,-3-18 1-16,-8-10 0 0,-6-9 6 47,-82-25 10-47,188 31 3 15,-86-47 1-15,11 3 6 16,4 9 1-16,0 10 2 16,10 7 1-16,-10 5-6 15,7 10 1-15,3 12-4 16,-3 7 0-16,0 12-2 0,7 4 1 15,-4 9-3-15,-3 6 1 16,-8 3-1-16,-6 3 0 0,-7 4-5 16,-8 2 1-16,-6-2-6 15,-11-1 1-15,-4-9-7 16,-3 1 0-16</inkml:trace>
  <inkml:trace contextRef="#ctx0" brushRef="#br0" timeOffset="27947.4143">5560 4562 27 0,'0'3'13'0,"10"7"-4"0,-3-10 16 15,4-3-22-15,0-1 0 16,-4-2 2-16,7-6 1 16,0-4-6-16,0 3 1 0,-10-2 5 15,-1 2 0-15,-3 4-2 16,-7 3 0-16,-4 6-1 15,-6 3 0-15,-1 3-2 0,4 0 0 16,-11 7-6-16,1-1 1 16,-1-2-6-16,-3-1 1 15,7-3-6-15,-1-6 0 16</inkml:trace>
  <inkml:trace contextRef="#ctx0" brushRef="#br0" timeOffset="29467.6221">6212 3665 23 0,'-7'3'11'0,"25"-24"-8"0,-7 8 11 0,3 4-14 16,10-4 1-16,8 4 0 31,3 6 1-31,-3-4-1 0,0 7 1 15,-7 7 1-15,-4-1 1 16,-7 9-1-16,-7 4 0 16,-7 3 0-16,-11 0 0 15,1 6-2-15,-8 1 0 16,1-7-1-16,-1-4 1 16,7-2-1-16,4 0 1 0,-3-7-1 15,6 1 1-15,1-1 0 16,3 0 0-16,0 7 0 15,-4-7 0-15,8 4 0 16,-4 0 0-16,-4-1 0 0,4 1 0 16,-3-1-1-16,-1-2 0 15,0-1-4-15,-3 0 0 16,0 1-6 0,0-1 1-16,0-3-3 15,0-6 1-15</inkml:trace>
  <inkml:trace contextRef="#ctx0" brushRef="#br0" timeOffset="29818.6663">6265 3540 26 0,'0'-19'13'0,"0"19"-7"0,0 0 25 16,0 0-29-16,0 6 0 0,0 4 2 15,0-1 1-15,0 13-5 16,-7 0 1-16,7 3 4 16,-3 3 0-16,3 7-1 15,-4-1 0-15,4 7-1 0,-3 9 1 16,-1 1-2-16,4-11 0 31,0 39-1-31,-3 5 0 31,6 26-1-31,1-16 1 0,-1-15-1 16,1-1 1-16,-1-3-3 16,4-9 0-16,-3-6-7 15,3-13 0-15,0-10-7 16,4-12 1-16</inkml:trace>
  <inkml:trace contextRef="#ctx0" brushRef="#br0" timeOffset="30948.1498">6657 3668 29 0,'3'-21'14'0,"15"-8"-6"0,-7 17 14 0,-1-4-21 16,4 0 1-16,4 1 1 0,0-1 1 15,-1 13-4-15,1 6 0 16,-4 10 4-16,-3 12 1 16,-4 6-2-1,-4 4 1-15,-3 5-1 16,0-2 0-16,-3-10-1 0,-1 0 1 15,1-3-2-15,-1-6 0 16,1-3 0-16,-1-3 1 16,1-1-1-16,-1-6 0 15,0-3-1-15,1-6 1 16,3-3-4-16,0-6 0 16,0-4-3-16,3-3 0 15,1-9-2-15,-4 0 0 0,0-1 0 31,0 4 0-31,0 3 3 16,-4 7 1-16,1 5 4 16,-4 10 0-16,-4 13 3 0,1 12 1 15,-4 9 1-15,-1 1 0 16,1 6 1-16,7 6 1 0,0 12-2 16,0 4 0-16,4 0-1 15,-1-1 0-15,4 4-2 16,0-12 1-16,4-7-2 15,3-10 1-15,0-5-2 16,3-7 1-16,4-10-5 16,1-8 1-16,2-4-7 0,4-13 1 15,11-15-6-15,0-19 1 16</inkml:trace>
  <inkml:trace contextRef="#ctx0" brushRef="#br0" timeOffset="31135.6302">7034 3963 27 0,'-10'-9'13'0,"-29"31"-3"0,28-13 17 0,-6 7-23 31,-4 9 1-31,-1 3 4 0,1 4 0 0,7 2-10 16,4-3 0-16,3 1 7 31,3-7 1-31,4-3-2 16,11-3 0-16,6-7-2 15,11-2 0-15,1-10-4 0,2-4 1 16,1-5-9-16,0-4 1 15,3-5-9-15,4 2 1 16</inkml:trace>
  <inkml:trace contextRef="#ctx0" brushRef="#br0" timeOffset="35148.947">7465 3885 39 0,'-25'9'19'0,"4"13"-13"0,17-12 20 0,-3 5-24 16,-3 4 1-16,-1-3 2 15,1 3 1-15,-1 12-7 16,-3 0 0 0,0-2 5-16,0-1 0 15,0-3-2-15,-1 0 0 16,1-13-7-16,4-8 1 0,-1-14-9 15,4-15 0-15,7 0-2 0,4-6 1 16</inkml:trace>
  <inkml:trace contextRef="#ctx0" brushRef="#br0" timeOffset="35358.3157">7419 3593 44 0,'0'7'22'0,"-4"27"-23"0,4-18 45 16,0 9-42-16,0 9 0 15,0 1 0-15,-3 12 0 16,3 3-3-16,0 3 0 0,0 7 2 16,-4 6 0-16,4-7-4 15,0 10 1-15,0-6-5 16,0-10 0-16,0-9-7 31,0-3 1-31,0-7-2 16,0-12 1-16</inkml:trace>
  <inkml:trace contextRef="#ctx0" brushRef="#br0" timeOffset="35494.665">7394 4302 31 0,'-3'-16'15'0,"3"10"-17"0,0 6 29 16,3 0-27-16,8 3 0 0,-1-3-1 16,5 3 1-16,6-3-6 15,0-3 1-15,4 3-4 16,-1-6 0-16</inkml:trace>
  <inkml:trace contextRef="#ctx0" brushRef="#br0" timeOffset="35844.8874">7860 3612 37 0,'-4'-19'18'0,"1"-6"-13"16,3 25 34-16,-4 0-36 31,1 3 0-31,-4 10 1 16,-4 6 1-16,1 3-6 0,-1 9 0 15,-3 3 4-15,0 4 1 16,3-7-2-16,1 1 1 16,3-1-1-16,-1-3 1 15,5 4-1-15,3-7 0 0,0-6 0 16,3-4 1-16,8-2-1 15,3-7 0-15,7-6 0 16,4-6 0-16,3-7-1 16,0-2 0-16,15 2-3 15,-8-6 0-15,0-3-6 16,-3-3 1-16,-7 6-9 16,-8-3 1-1,-6-3-4-15,-7-3 1 16</inkml:trace>
  <inkml:trace contextRef="#ctx0" brushRef="#br0" timeOffset="35995.9897">7962 3559 38 0,'-7'12'19'0,"0"29"-16"16,7-32 35-16,0 10-35 15,0 6 0-15,0 10 1 16,0 6 0-16,0 9-6 16,0 3 1-16,0 19 0 0,-3-3 1 15,3 3-8-15,-4 0 1 31</inkml:trace>
  <inkml:trace contextRef="#ctx0" brushRef="#br0" timeOffset="36161.8184">7878 4111 39 0,'-8'-35'19'0,"23"10"2"15,-15 25 17-15,10-6-37 16,4 0 0-16,4-1 0 15,0 1 1-15,10 0-3 0,-4 3 0 16,8 3-5-16,-7 3 1 16,0 6-10-16,-11 16 1 0</inkml:trace>
  <inkml:trace contextRef="#ctx0" brushRef="#br0" timeOffset="36361.9668">7906 4330 56 0,'-18'13'28'0,"22"-4"-30"15,-1-6 46-15,8 0-41 0,3-3 0 16,18-6 4-16,10-3 0 16,14-1-9-16,-3-2 1 15,4-1 5-15,3-6 0 16,0 4-5-16,0-10 1 0,10 0-11 31,-3-4 1-31,-3-2-9 16,-1-7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3:16.5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9955 3650 37 0,'-14'15'18'0,"-25"73"-12"15,25-63 19-15,-7 13-24 16,-7 6 1-16,0-3 0 31,0 6 1-31,6 0-3 16,5-10 1-16,10-9 1 15,3-9 1-15,11-9 0 16,7-20 1-16,11-5 0 0,7-17 0 16,3 1 0-16,14-16 0 0,11-10 1 15,7-5 0-15,4 5-2 16,-8 10 0-16,-10 6-1 31,-7 10 1-31,-14 12-6 0,-4 10 0 16,-10 9-8-16,-8 9 1 15,-10 7-7-15,-10 6 1 16,-11 6-2-16,-11 7 0 16</inkml:trace>
  <inkml:trace contextRef="#ctx0" brushRef="#br0" timeOffset="333.7546">9994 4029 28 0,'-35'57'14'0,"24"40"-6"15,8-69 26-15,3 6-31 0,-4 4 1 16,4-7 2-16,0-2 0 16,4-4-7-16,-1-6 0 15,1-4 5-15,-1-2 0 16,1-7-2-16,-1-6 1 0,5-6-2 16,2-16 1-16,1-13-2 15,3-18 1-15,7-3 0 31,4-1 0-31,3 1-1 16,11 9 1-16,-1 9 0 16,-2 13 1-16,-4 12-1 15,-4 13 1-15,-7 16-1 16,-7 19 1-16,-10 18-1 0,-8 16 1 16,-3-10-1-16,-11 4 0 15,1 0-3-15,-1-13 0 16,0 10-5-16,4-10 1 0,0-6-6 15,4-13 1-15,3-6-6 16,-1-9 0-16</inkml:trace>
  <inkml:trace contextRef="#ctx0" brushRef="#br0" timeOffset="664.3712">10104 4399 19 0,'-11'-37'9'0,"18"11"3"0,-3 20 8 15,-1 3-16-15,4-6 0 31,4-4 1-31,3 1 0 16,7-1-7-16,0 7 0 16,0-1 4-16,-3 1 1 0,-4 6-2 15,-7 6 0-15,-14 13-1 16,-3 6 1-16,-8-3 0 16,-3 7 0-16,0 2 2 15,-1 0 0-15,1 1 1 0,0-1 0 16,3-6 0-16,4-3 1 15,4-9-1-15,-1-4 0 16,4 3-2-16,7-2 1 16,4-4-1-16,3-6 0 15,7-6-1-15,3-4 1 16,5-5-5-16,9-4 0 16,8-3-8-1,11 0 0-15,6-3-5 0,4-19 0 0</inkml:trace>
  <inkml:trace contextRef="#ctx0" brushRef="#br0" timeOffset="934.315">10672 4111 52 0,'-11'9'26'0,"43"-43"-25"0,-15 24 49 0,15-2-48 16,17-7 0-16,1-3 0 16,3-3 0-16,3-3-9 15,4 2 1-15,-3 1-8 16,6 3 0-16,4 7-3 15,-7-1 0-15</inkml:trace>
  <inkml:trace contextRef="#ctx0" brushRef="#br0" timeOffset="4122.4084">11730 3512 21 0,'0'3'10'0,"10"22"5"15,-6-6 10-15,0 22-23 16,-1 12 1-16,-3 0 1 0,-3 10 0 31,-1 3-6-31,0 9 1 16,1 0 3-16,-8-3 1 15,4-3-2-15,0-6 0 16,0-13-1-16,0-9 0 16,4-13-2-16,-1-9 1 0,4-19-2 15,0-22 1-15,4-28-1 16,-1-19 1-16,4-13-1 15,4-9 1-15,3-3 1 16,4-3 1-16,6 19 2 0,11 9 0 16,4 12 1-16,4 13 0 15,-1 13 1-15,0 15 1 16,-6 16-1-16,-1 25 1 16,-7 26-2-16,-7 8 1 0,-7 16-1 15,-3 7 0-15,-4 21 0 31,0-27 0-31,-7 24-4 16,-4-6 1-16,1-12-5 16,-4-13 0-16,-4-13-5 15,1-12 0-15,-4-13-5 0,3-18 1 16</inkml:trace>
  <inkml:trace contextRef="#ctx0" brushRef="#br0" timeOffset="4591.2984">11836 3963 26 0,'-7'-50'13'0,"52"22"-7"15,-30 18 18-15,2-8-24 16,8 2 1-16,0-3-1 16,-1 0 1-16,-2 7-4 15,-1-1 1-15,-4 4-2 0,-3 9 1 16,-10 12-2-16,-8 7 0 16,-6 3 0-16,-4 3 0 15,-7 7 4-15,3-4 0 31,0 0 5-31,1-3 1 0,3-3 2 16,3-3 1-16,4-7 0 16,0-2 0-16,0-1-1 15,14-2 1-15,0-7-4 16,7-4 1-16,4 1-3 16,3-3 1-16,7 0-4 15,-3 3 1-15,-4-1-4 16,-3 4 0-16,-4 0-1 0,-4 4 1 15,-6 8-2-15,-11 7 1 16,-11 9 3-16,-3 4 1 0,0 5 3 16,0 1 1-16,-1-7 1 15,5-3 1-15,6-3 0 16,4-6 0-16,4-6-1 16,3-7 1-16,7-6-2 15,3-3 0-15,-3-10-4 16,0-2 0-16,-3-4-6 15,-4-3 0-15,-11-3-8 16,1-10 1 0</inkml:trace>
  <inkml:trace contextRef="#ctx0" brushRef="#br0" timeOffset="4753.0942">11635 3759 37 0,'-7'0'18'0,"10"-6"-14"15,1 9 27-15,3-3-31 0,3 3 1 16,1 4-3-16,-1 5 0 16,1 7-3-16,0-3 0 15,-1 6-6-15,-3 9 0 16</inkml:trace>
  <inkml:trace contextRef="#ctx0" brushRef="#br0" timeOffset="5242.0333">11652 4126 23 0,'-17'7'11'0,"10"-14"0"0,7 7 14 0,0 0-24 32,7-6 1-32,3 3 0 0,1 3 0 15,3 0-3 1,0 6 0-16,0 4 2 16,0 2 0-16,-3 1-1 0,-4 5 1 15,-4 1 0-15,-3 6 0 0,-3-3 0 16,-8 3 0-16,-3-3 0 15,-3-3 1-15,-1 0 0 16,4 0 0-16,0-7 0 16,3 1 0-16,4-7 0 15,3 0 0-15,4-6-2 0,8 0 1 16,2-3-1-16,1 3 0 16,3 0 0-16,-4 0 0 31,1 7 0-31,-4 2 1 15,-3 0 0-15,-8 7 0 16,-3 9 0-16,-4 7 1 0,1-4 2 16,-1 6 0-16,1 4 0 15,3 0 0-15,0-7 1 16,3-3 1-16,4-3-2 16,7 0 1-16,4-6-1 15,6-3 0-15,12-13-1 16,13-13 1-16,18-2-2 0,10-4 1 15,8-6-1-15,0 0 1 16,24-3-6-16,11-6 0 16,-4-4-14-16,4 1 1 0,-14-7-5 15,10-6 1-15</inkml:trace>
  <inkml:trace contextRef="#ctx0" brushRef="#br0" timeOffset="6904.9793">12749 3854 29 0,'0'-29'14'0,"25"10"-1"0,-14 10 15 16,3-3-27-16,7-1 1 15,0-3 0-15,11-3 0 0,14 1-4 16,0-4 1-16,-1 0-4 16,1-3 1-16,-7 9-7 15,-4 3 0-15</inkml:trace>
  <inkml:trace contextRef="#ctx0" brushRef="#br0" timeOffset="7075.3671">13060 3534 38 0,'-35'59'19'0,"-11"16"-23"16,35-46 31-16,1 8-27 0,-1 1 1 0,4 3-2 31,0-4 0-31,3 1-4 15,8-10 1-15,6-3-6 16,12-12 1-16</inkml:trace>
  <inkml:trace contextRef="#ctx0" brushRef="#br0" timeOffset="7221.0974">13250 3496 27 0,'7'-25'13'0,"-10"50"-13"0,3-9 19 16,-4 12-19-16,-3 13 1 15,0 12-3-15,-3 0 0 0,-4 1-1 16,-4 2 0-16,0-3-4 16,1 4 0-16</inkml:trace>
  <inkml:trace contextRef="#ctx0" brushRef="#br0" timeOffset="7890.5108">12905 4192 28 0,'-11'-16'14'0,"4"-5"-9"16,7 14 25-1,3-5-29-15,5-7 1 16,2 0 0-16,15 3 0 16,3-2-3-16,7-1 1 0,1 3 1 15,2 0 1-15,-2 4-4 16,-8 2 1-16,-3 4-2 16,-8 6 0-16,-6 3-1 15,-4 7 1-15,-14 12-1 16,-7 6 0-16,-7 3 2 15,-8 7 0-15,1-4 3 16,-7 4 0-16,7-10 1 0,3-3 0 16,4-6 1-16,7-3 0 15,3-7-1-15,4-2 0 0,0-1-1 16,3 0 0-16,1 3-1 31,6 10 0-31,-3 0 0 16,0-3 1-16,0 3-1 15,0 3 1-15,0 3 0 16,0 3 0-16,-3-3 0 0,-1-3 0 16,1-3 0-16,-1 3 0 15,1-4 0-15,-1-5 0 16,4-7 0-16,0-3 0 0,0-3-1 16,4-9 1-16,3-7-1 15,10-9 0-15,8 3-1 16,7 0 1-16,3-9-1 15,0-7 1-15,1 4-1 16,-8 6 1-16,-3 6-1 16,-4 9 1-16,-7 7 0 0,-3 9 1 15,-8 13 1-15,-6-1 1 16,-8 7 0-16,-7 7 1 16,-3 2 0-16,-4 0 1 15,8-6-2-15,-1-3 1 16,8-3-1-16,-1-9 0 15,7-1-2 1,4-3 1-16,11-6 0 16,7-9 0-16,3-10-4 15,4-3 1-15,3-12-7 16,4-17 0-16,6-21-8 16,5-9 1-16</inkml:trace>
  <inkml:trace contextRef="#ctx0" brushRef="#br0" timeOffset="8226.7684">13695 3552 27 0,'-4'-21'13'0,"-13"27"3"0,10 3 12 0,-7 7-25 16,-11 12 1-16,-7 7 2 15,-3 5 0-15,0 4-7 16,-1-3 0-16,4-3 5 16,8-4 0-16,3-6-2 15,14 1 0 1,7-11-1-16,7-2 1 15,10-7-2-15,11-2 1 16,8-4-1-16,3-3 1 16,-1 0-1-16,1 0 1 0,-4 0-1 15,-6 3 1-15,-5 3-1 16,-6 7 1-16,-4 3 0 16,-7 2 0-16,-7 11 0 15,-7 5 1-15,-7 7-1 16,-7 3 1-16,-7 9-1 0,-11 0 1 15,-4-9-4-15,-2 3 1 16,-1-3-8-16,7-6 0 16,7-16-8-16,4-16 1 15</inkml:trace>
  <inkml:trace contextRef="#ctx0" brushRef="#br0" timeOffset="8375.0646">13384 4086 44 0,'15'-19'22'0,"9"22"-18"15,-17 6 34-15,4 10-36 16,-1 6 0-16,5 10 0 16,2 9 1-16,1 3-5 0,-1-7 1 15,5 1-4-15,6 0 0 16,4 0-9-16,6-7 0 16</inkml:trace>
  <inkml:trace contextRef="#ctx0" brushRef="#br0" timeOffset="8594.1579">13896 3885 48 0,'-4'0'24'0,"36"0"-23"0,-18-6 37 15,7 6-38-15,15-7 1 16,6-8 1-16,4-1 0 15,3 3-8-15,-3-2 0 16,-7-1-8 0,0-3 1-16</inkml:trace>
  <inkml:trace contextRef="#ctx0" brushRef="#br0" timeOffset="8742.216">14355 3571 42 0,'-25'47'21'0,"-46"51"-22"0,47-70 29 0,-19 6-29 16,4 7 1-16,1 6-11 16,2 0 1-16,8 0 4 15,7-6 1-15</inkml:trace>
  <inkml:trace contextRef="#ctx0" brushRef="#br0" timeOffset="9076.8635">14037 4239 35 0,'-18'41'17'0,"-3"34"-11"0,14-59 26 15,-3 0-30-15,-1-1 0 0,4 1 2 16,0-4 1-16,3-2-5 16,4-7 0-16,7-6 3 15,4-3 0-15,7-10-1 16,10-6 1-16,4-3-2 15,10-3 0-15,0-4 0 0,1 1 0 16,-5 3-1-16,-2 6 1 16,-5 6 0-16,-2 10 0 0,-8 9 0 15,-4 6 0-15,-2 7 0 16,-8 12 0-16,-7 1 0 16,-4 2 1-16,-3 3-5 15,0 4 1-15,-14 0-7 16,-7-4 1-16,-4-3-8 15,0-9 1-15</inkml:trace>
  <inkml:trace contextRef="#ctx0" brushRef="#br0" timeOffset="9274.2607">14238 4079 41 0,'11'0'20'0,"-4"25"-12"0,0-3 31 0,-7 16-36 16,-4 9 1-16,-6 9 1 15,-8 10 0-15,-7 13-7 16,-6 21 0-16,-5 4 4 16,5-10 1-16,9-3-8 15,8-16 0-15,4-13-7 0,17-8 1 16,14-13-5-16,4-13 0 16</inkml:trace>
  <inkml:trace contextRef="#ctx0" brushRef="#br0" timeOffset="9724.5734">14743 3929 44 0,'-22'28'22'0,"22"6"-26"0,4-27 41 15,3 5-35-15,7 4 1 16,4 3 0-16,3-7 1 16,0-2-5-16,0-10 1 15,0-10 3-15,4-5 0 16,0-7-1-16,-4-3 0 15,0 0 0-15,-10 3 0 16,-4 0-1-16,-7 6 0 16,-7 7 0-16,-7 2 0 0,-4 10-1 15,0 7 1-15,1-1 0 16,3 1 0-16,3-1-1 16,4 0 1-16,7-2 0 15,3-1 0-15,5-3-1 16,-1 0 1-16,3-3-3 0,1-3 1 15,3 3-8-15,0 0 1 16,0 3-9-16,-3 7 0 16</inkml:trace>
  <inkml:trace contextRef="#ctx0" brushRef="#br0" timeOffset="10208.9301">14739 4264 45 0,'-92'57'22'0,"68"-45"-15"0,20-12 32 0,11-3-38 15,4 0 0-15,3-6 0 32,14-1 1-32,4-12-3 15,7-6 1-15,-4-3-2 0,4-7 1 16,3 4-7-16,-3 5 0 16,0 7-7-16,-11 7 1 0,-10 8-1 15,-8 17 1-15,-10 6 6 31,-14-76 8-31,-11 188 4 16,-10-74 1-16,3-10 8 16,8-10 1-16,6-6-1 15,7-6 1-15,4-6-8 0,7-7 0 16,7-2-3-16,4-10 1 16,3-10-3-16,0-3 0 31,0-6-4-31,0-3 1 0,4-6-3 15,-7-10 1-15,-4 4-1 16,0 2 1-16,-7 7-1 16,0 9 1-16,-4 13 4 15,-3 12 0-15,0 10 3 16,0 12 1-16,-4 0 0 16,4 13 1-16,0-3-1 0,4 2 1 15,-1 4-2-15,1-3 1 16,-1 3-8-16,4 6 1 0,0 3-6 15,0-6 0-15,0 0-5 16,7-6 0-16</inkml:trace>
  <inkml:trace contextRef="#ctx0" brushRef="#br0" timeOffset="10393.473">14746 4587 56 0,'0'-3'28'0,"32"-19"-34"0,-14 13 54 16,-1-4-47-16,8-2 0 0,3-1 0 16,4 0 0-16,3 4-3 15,0 2 0-15,-3 7-7 16,-4 6 1-16,1 7-8 16,-12 5 0-16</inkml:trace>
  <inkml:trace contextRef="#ctx0" brushRef="#br0" timeOffset="10577.9693">14824 4804 39 0,'-92'40'19'0,"14"-2"1"0,64-32 26 16,0 1-39-16,11-4 1 15,10-6 2 1,14-10 0-16,18-3-14 16,7-9 1-16,6-6 9 15,12-7 0-15,14-6-7 16,6 0 0-16,8-3-14 15,-21 13 1-15,20-7-7 16,-17-6 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5:07.69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13222 4355 34 0,'0'0'17'0,"-3"47"-9"0,3-34 18 16,3 12-24-16,1 13 0 15,3-1 1-15,-4 10 1 31,4 13-5-31,-3 2 1 16,-1-2 3-16,1-3 0 16,-1-10-1-16,1-7 0 15,-4-5-4-15,0-10 0 0,0-6-4 16,0-13 0-16,0-3-2 16,-4-15 0-16,1-26-1 15,-1-22 0-15,1 4 3 16,-1-4 1-16,4 4 4 15,4 9 0-15,3 3 3 0,0 9 0 16,4 4 2-16,3 9 1 16,0 3 0-16,3 7 0 15,1 2 0-15,0 4 1 16,-4 0 0-16,-4 6 1 16,1 9-2-16,-8 7 1 15,-6 6-2-15,-1 3 1 16,-3-16-1-16,0 10 0 15,0-3-3-15,-3 3 1 16,-1-4-6-16,4-2 0 16,0-1-9-1,3-8 1-15,4-4-3 16,7-4 0-16</inkml:trace>
  <inkml:trace contextRef="#ctx0" brushRef="#br0" timeOffset="217.1698">13585 4299 46 0,'-7'41'23'0,"4"18"-25"15,3-43 44-15,0 12-41 16,0 13 1-16,0 0 0 0,0 15 0 16,-7 7-3-16,3 6 1 15,1-7 1-15,-8-2 0 16,8-10-6-1,-4-6 1-15,0-9-6 16,7-10 1-16,3-16-6 16,1-12 1-16</inkml:trace>
  <inkml:trace contextRef="#ctx0" brushRef="#br0" timeOffset="448.5549">13578 4424 29 0,'22'-28'14'0,"20"0"-7"16,-28 31 22-16,7 3-25 0,-3 7 0 15,-1-4 6-15,-2 7 0 0,-1 9-11 16,-4 9 1-16,-3-9 7 16,-7 10 1-16,-7 6-2 15,-3 3 0-15,-4-4-3 16,-1-2 1-16,-2-7-4 16,3-6 1-16,0-6-8 15,3-9 1 1,0-10-11-16,8 0 1 15,14-16-2-15,-4-9 0 16</inkml:trace>
  <inkml:trace contextRef="#ctx0" brushRef="#br0" timeOffset="617.3211">13857 4434 67 0,'14'-7'33'0,"11"-11"-40"15,-14 11 71-15,10-2-64 16,-4-10 1-16,15-3-1 0,3-3 1 15,1 0-5-15,-1 0 1 16,-7 6-9-16,0 6 0 16,-3 4-8-16,-7 6 1 15</inkml:trace>
  <inkml:trace contextRef="#ctx0" brushRef="#br0" timeOffset="783.2243">14065 4346 38 0,'-56'28'19'0,"42"13"-4"15,10-29 23-15,1 10-36 32,-1 10 1-32,1-4-1 15,3 16 1-15,0 3-4 0,3 6 0 16,1 0-4-16,-1 1 0 16,1-4-10-16,-1-6 0 0</inkml:trace>
  <inkml:trace contextRef="#ctx0" brushRef="#br0" timeOffset="967.7261">13857 5048 61 0,'-21'13'30'0,"21"-13"-26"15,0 0 52-15,11-10-51 16,6-2 0-16,11-1 2 0,15-9 1 16,10-6-10-16,7-6 0 15,0-1 6-15,-4 1 1 31,-3-1-6-31,-4 1 1 0,-3 5-13 16,-3-5 0-16,-5 12-10 16,19-3 0-16</inkml:trace>
  <inkml:trace contextRef="#ctx0" brushRef="#br0" timeOffset="37139.3538">11620 5161 42 0,'-14'-9'21'0,"7"-41"-10"0,11 28 22 16,3-25-30-1,3-19 0-15,8-6 1 0,3-10 1 0,11-6-7 16,14-9 1-16,14-6 3 31,3-10 1-31,4 22-2 16,-10 9 0-16,-8 10-5 15,-6 6 0-15,-5 19-7 16,-6 10 1-16,-7 11-6 16,-4 14 1-16</inkml:trace>
  <inkml:trace contextRef="#ctx0" brushRef="#br0" timeOffset="37439.5796">12079 3926 34 0,'-32'3'17'0,"22"-10"-12"0,10 7 27 15,7-6-28-15,7 0 0 0,4-3 1 16,-1 2 0-16,4 1-7 16,8-3 1-16,2 2 4 15,1 1 0-15,0-3-2 16,-4 6 1-16,7 3 0 15,-6 3 0-15,-8 6 0 0,-14 7 0 16,-7 9 0-16,-4 0 1 31,-3 6-1-31,-3 10 0 16,-4 3-1-16,-1 6 0 0,1 0-3 16,0 0 1-16,4-15-6 15,-1-4 0-15,4-9-7 16,7-9 0-16,7-13-3 15,4-13 1-15</inkml:trace>
  <inkml:trace contextRef="#ctx0" brushRef="#br0" timeOffset="37789.0007">12725 3590 37 0,'-25'6'18'0,"11"38"-18"0,14-28 34 0,-4 6-32 16,1 9 0-16,3 4 3 16,0-10 0-1,3 0-6-15,4-3 1 0,0-3 3 0,4-4 0 16,3-5-1-16,0-4 0 31,4-12-1-31,0-10 0 16,-4-9 0-16,-4-6 0 0,-6-4 1 15,-4 1 0-15,-7-1-1 16,-4 4 1-16,1 9-1 16,-5 3 1-16,5 7-1 15,-1 5 0-15,4 4-6 16,4 3 1-16,3 0-6 16,3 6 0-16,4 1-6 15,11 8 0-15</inkml:trace>
  <inkml:trace contextRef="#ctx0" brushRef="#br0" timeOffset="37998.8087">13219 3355 38 0,'-18'0'19'0,"-7"16"-17"15,18-10 30-15,-3 6-32 31,-4 4 0-31,-4 0 0 16,-3 9 1-16,0 6-4 0,-1 4 0 16,5-1-5-16,-1 4 0 15,11-10-4-15,7 0 1 16</inkml:trace>
  <inkml:trace contextRef="#ctx0" brushRef="#br0" timeOffset="38356.9513">13123 3549 31 0,'11'-37'15'0,"17"15"-13"0,-17 15 26 0,-1 1-27 16,1 0 0-16,-4 0 0 16,0 6 1-1,0 3-2-15,-7 12 0 0,-3 14 2 16,-8 8 1-16,-10 10 0 16,-7 7 1-16,-4-4-1 15,4-9 1-15,6-7-2 16,5-6 1-16,10-9-2 15,7-6 1-15,7-7-2 16,7-6 1-16,4-13-1 16,3-2 0-16,0-10-1 0,0 9 1 15,-3-3-2-15,-4 0 0 16,0 4-2-16,-4 2 0 16,-2 4-1-16,-5 2 1 0,1 7-1 15,-4 4 1-15,-4 5 1 16,1 7 0-16,-5-1 0 15,1 1 0-15,0 6-2 16,0-3 0-16,0-4-4 31,0 4 1-31</inkml:trace>
  <inkml:trace contextRef="#ctx0" brushRef="#br0" timeOffset="38640.4856">13028 4051 19 0,'-10'9'9'0,"10"7"-2"0,0-16 13 0,3-6-16 15,1 0 0-15,3-1 1 16,3-2 1-16,1-4-8 16,6-2 0-16,1-1 5 15,3-3 1-15,0 4-2 16,-3-1 0-16,-4 3 0 0,-3 7 0 16,-4 6 1-16,-4 3 0 15,-6 7 1-15,-1 5 0 16,-6 1 0-16,3-4 1 15,0-2-2-15,3-1 1 0,4-2-2 16,7-1 0-16,0-6-4 16,4-6 1-16,3-7-7 31,0-9 1-31,4 0-8 16,6-3 0-16</inkml:trace>
  <inkml:trace contextRef="#ctx0" brushRef="#br0" timeOffset="39090.8249">13508 3427 39 0,'-39'44'19'0,"11"12"-19"16,24-40 28-16,1 12-28 15,-1-3 1-15,1 0-1 16,-1-3 1 0,-3-6-1-16,4 0 0 0,3-7 0 0,0-9 1 31,10-9-1-31,1-13 1 0,3-6-1 16,7-4 1-16,7 1-1 15,-3 3 0-15,0 3 0 16,-4 6 1-16,-4 6 0 15,-2 7 1-15,-5 6 1 16,-6 6 0-16,-8 10 1 16,-6 12 1-16,-8 7 0 15,-3 9 1-15,0 3-2 16,3 0 1-16,0-10-3 0,4-2 1 16,4-7-2-16,3-6 1 0,3-6-1 15,8-7 0-15,3-6-4 16,10-6 0-16,8-13-7 15,3-9 0-15,4-3-8 16,0-3 1-16</inkml:trace>
  <inkml:trace contextRef="#ctx0" brushRef="#br0" timeOffset="39257.6054">13772 3487 41 0,'-21'-13'20'0,"21"19"-10"0,0-6 30 16,4-3-38-16,3-3 0 0,0-3 0 15,7-7 0-15,4-6-4 16,-1 0 0-16,4 3-3 16,4-3 0-16,0-3-9 15,-4 0 1-15,0 9-2 16,-7 7 1-16</inkml:trace>
  <inkml:trace contextRef="#ctx0" brushRef="#br0" timeOffset="39673.4608">13974 3280 35 0,'-15'6'17'0,"1"25"-16"0,14-31 34 15,0 3-35-15,0 1 1 0,0-1 0 32,0 3 0-32,4 3-6 15,-4 4 0-15,0 6-4 16,-4 3 0-16,1-4-2 16,-4 11 0-16,0-1 4 31,-18-94 7-31,32 160 5 15,-18-69 0-15,1-9 6 0,3-7 1 16,7-6 2-16,3-9 0 16,4-3-8-16,4-4 0 0,3 1-4 15,4-1 0-15,-1 1-5 16,-3-1 0-16,-3 7-4 16,0 6 1-16,-8 3-2 15,-3 13 1-15,-3 6 0 16,-8 3 1-16,0 3 5 15,1 6 0-15,-1-9 5 16,1-3 0-16,3-6 1 0,3-3 0 16,4-7 0-16,7-6 0 31,4-3-3-31,-1-10 1 16,4-2-5-16,1-1 1 15,-5-3-5-15,8 0 0 0,-8-3-6 16,5 0 0-16</inkml:trace>
  <inkml:trace contextRef="#ctx0" brushRef="#br0" timeOffset="39956.0077">14065 3465 25 0,'-17'9'12'0,"-8"26"-2"0,21-23 15 15,1 10-22-15,-1 16 0 16,1-1 1-16,-4 10 0 16,0 0-6-16,0 0 1 15,0 4 3-15,0-1 1 16,-1-6-4-16,-2-7 1 0,-1 1-6 15,1-4 1-15,-1-8-6 32,-3-11 0-32,7-12 2 31,-18-62 9-31,46 93 0 16,-24-56 1-16,3 0 6 0,3 0 0 15,5 7 5-15,2-1 1 16,4-6-8-16,0 0 0 15,32-22-15 1,0 7 0-16</inkml:trace>
  <inkml:trace contextRef="#ctx0" brushRef="#br0" timeOffset="40173.9076">14295 3430 58 0,'-22'6'29'0,"26"-2"-33"0,3-11 48 0,4-2-43 16,3-7 0-16,3 1 1 16,4-1 0-16,4-9-3 31,3 0 1-31,4 3-2 16,-7 6 1-16,0 7-9 15,-4 9 0-15,0 9-7 0,-11 4 1 16</inkml:trace>
  <inkml:trace contextRef="#ctx0" brushRef="#br0" timeOffset="40574.8026">14474 3590 27 0,'-35'78'13'0,"3"1"3"0,29-63 13 0,-4-1-22 15,3 1 0-15,1-7 3 16,-1-2 1-16,4-14-15 16,4-8 1-16,-1-1 8 15,4-12 0-15,0 0-4 16,1-7 0-16,6-6-7 15,-4 7 0-15,4-1-6 16,0-2 1 0,1 5-5-16,-1 4 1 15,0 3 0 1,-32-41 15 0,46 113 0-16,-17-59 1 0,-4 5 6 15,-3 14 1-15,-4 8 5 16,0 10 1-16,0 7-6 15,-4 15 0-15,0 12-3 16,1 1 0-16,-1-7-1 0,-3 1 1 16,0-4 0-16,0-6 0 15,0-4-1-15,0-11 1 16,-3-7-1-16,-1-7 1 16,0-8-2-16,-3-7 0 15,0-10-3-15,-3-6 0 0,2-12-9 16,8-6 0-16,4-7-11 31,10 13 1-31</inkml:trace>
  <inkml:trace contextRef="#ctx0" brushRef="#br0" timeOffset="41057.86">15011 3574 34 0,'-21'-18'17'0,"28"11"-6"0,-4 1 13 0,4 6-23 16,4-6 0-16,3 0 1 16,4-7 0-16,3 4-7 15,7-4 0-15,0 0-6 16,-3 4 1-1</inkml:trace>
  <inkml:trace contextRef="#ctx0" brushRef="#br0" timeOffset="41410.1686">15074 3433 34 0,'-17'38'17'0,"6"9"-19"0,7-28 24 0,1 12-26 15,-1 1 1-15,1 8-4 16,-4 4 0-16,-4-3 7 16,1-3 1-16,-1-1-6 15,-3-2 0-15,-4-4 4 0,4-9 0 16,0-3 5-16,-4-7 0 16,8-5 4-16,3-4 0 15,0-3 2-15,3-7 0 0,8-2-1 31,3 0 0-31,7-4-2 16,11-6 0-16,6-9-3 16,12-3 1-16,20-4-3 15,11-9 1-15,-3 0-3 0,3-3 1 16,-4 10-6-16,-2 5 0 16,-16 4-7-16,-6 9 1 15,-7 10-6-15,-11 6 1 16</inkml:trace>
  <inkml:trace contextRef="#ctx0" brushRef="#br0" timeOffset="42422.4385">15194 3894 38 0,'-113'50'19'0,"60"-9"-16"16,46-35 33-16,0 1-34 16,4-4 1-16,-1-3 0 0,8-6 1 15,6-4-6-15,4-5 1 16,11-4 3-16,7 3 0 31,0-3-2-31,-4 4 0 0,-7 2-1 16,-10 10 1-16,-11 3 0 15,-11 9 0-15,-3 7-1 16,-7 3 0-16,0 3 1 16,3-7 0-16,0-2 0 15,4-1 0-15,4-2 0 0,3-7 1 16,3-6-3-16,4-7 1 15,7-5-3-15,0-4 1 16,4-3-3-16,-1 0 1 16,8-6-2-16,0 0 1 0,-4 9 1 15,-4 3 1-15,1 10 2 16,-15 12 0-16,1 4 3 16,-4 5 1-16,0 13 1 15,-4 7 0-15,0 6-1 16,1 6 1-16,3 9-1 15,-4 4 1-15,4 6-2 16,0-13 0-16,0-9-1 0,0-10 1 16,0-5-1-16,0-11 0 31,0-2 1-31,0-3 1 16,3-17 0-16,1-5 1 0,3-10-1 15,3-9 0-15,4-6 0 16,4-14 1-16,7 1-3 15,3-12 0-15,14 2-5 16,7-8 0-16,1-8-3 0,3-2 0 16,-8-3-3-16,-2 12 1 15,-8 9 2-15,-7 14 0 16,0 8 7-16,-7 16 1 16,-7 16 5-16,-3 19 1 15,-4 12 3-15,-7 19 0 0,0 0-1 31,-4 6 1-31,1 1-3 16,6-1 0-16,8-3-3 16,3-3 1-16,3-6-3 15,1-3 0-15,-1-7-4 0,5-12 1 16,-5-3-3-16,1-7 1 16,-1-9-1-16,-3-3 1 15,-7 3 1-15,-3-3 0 16,-1 3 4-16,-3 6 1 0,-10-3 2 15,-5 3 1-15,1-3-1 16,0 1 0-16,3-4 0 16,4-13 0-16,7-6-5 15,7 0 1-15,7-9-7 16,7-9 1-16,4-10-5 16,0-13 0-16,3-9 0 0,4 3 1 15,-4 7 5-15,0 5 1 31,-3 10 8-31,-4 10 0 16,0 2 7-16,-4 11 0 0,1 5 1 16,-4 3 0-16,0 4-4 15,0 3 0-15,0 6-4 16,4 0 1-16,-1 6-8 16,4 3 1-16,1 1-8 15,9-1 0-15,4 4-5 16,4 2 1-16</inkml:trace>
  <inkml:trace contextRef="#ctx0" brushRef="#br0" timeOffset="42792.5239">16013 3703 41 0,'-11'25'20'0,"0"28"-23"0,8-34 37 0,-8 3-32 16,-3 3 0-16,-3 3 2 15,-1-2 1 1,-3-5-5-16,0-2 0 16,3-9 4-16,0-7 0 15,8-6-1-15,-1-10 0 16,8-6-1-16,6-12 0 16,8-16-2-16,6-6 1 0,8-1-1 15,0 4 0-15,3 6-1 16,-10 10 0-16,10 9 1 15,0 6 0-15,-3 9 0 16,-4 14 1-16,-7 14 0 16,-3 11 1-16,-8 8-1 0,-3 10 1 15,-7-3-1-15,-3 3 1 16,-1 0-5-16,0-3 1 16,4-6-7-16,4-7 0 0,3-9-8 31,3-3 1-31</inkml:trace>
  <inkml:trace contextRef="#ctx0" brushRef="#br0" timeOffset="43255.2482">16267 3587 41 0,'42'-28'20'0,"0"-10"-17"16,-28 32 30-16,8 3-32 0,2-4 1 15,4 1 0-15,-3 0 0 16,0 0-3-16,3-1 0 0,-7 1 0 15,0 3 0-15,-3 3-1 16,-4 3 0-16,-7 13 0 16,-10 9 0-1,-26 47 3 1,-2-9 0-16,-5-1 3 16,1-5 1-16,3-10 0 15,4-6 0 1,14-7 0-16,7-12 1 15,7-9-4-15,11-10 0 16,6-10-1-16,8-2 0 0,0-16-1 16,3-9 0-16,0 2 0 15,0-2 1-15,-3-1-1 16,0 4 0-16,-8 9-1 16,-3 3 1-16,-3 10 0 15,0 2 0-15,-8 10 0 16,-3 10 0-16,-3 3 0 0,-1 3 0 15,1 6 0-15,-1 3 1 16,-3-9-3-16,3-4 0 16,1 1-5-16,-4 0 1 15,3-1-5-15,-3 1 0 0,0-7-5 16,-3-2 0-16</inkml:trace>
  <inkml:trace contextRef="#ctx0" brushRef="#br0" timeOffset="43677.5731">16538 3885 29 0,'-3'-3'14'0,"-8"22"-7"0,8-13 22 16,-4 6-28-16,-4 7 1 16,0 6 0-16,-3 13 1 15,-3 9-4-15,-1 0 1 16,-3 3 0-16,0 0 1 16,3-3-6-16,0-6 1 0,8-10-3 15,3-9 0-15,3-6-1 16,8-13 0-16,-1-12 3 15,4-10 0-15,0-6 6 16,4-6 0-16,-4-4 5 16,0 1 1-16,4 2 1 15,-1 1 1-15,1 6-1 0,10 6 0 16,-7 3-2-16,0 7 0 16,-3 6-2-16,-4 0 0 0,-4 15-1 31,-3 4 0-31,-7 12-1 15,-3 7 1-15,-4 5-1 16,-1 4 1-16,1-3-1 16,0-7 1-16,7-5-2 15,4-4 1-15,3-3-1 16,7-10 0-16,7-5-1 0,3-4 0 16,1-13-3-16,3-12 0 15,0-9-7-15,4-19 0 16,0-10-6-16,3-6 0 0</inkml:trace>
  <inkml:trace contextRef="#ctx0" brushRef="#br0" timeOffset="43839.1321">16746 3832 25 0,'-3'12'12'0,"-8"23"0"15,11-23 11-15,-3 7-21 16,3 3 0-16,0 3 1 16,0 6 0-16,0 1-5 15,3-4 1-15,1-3-1 16,3-6 0-16,7-10-6 15,4-12 1-15,-1-13-3 16,4-9 0 0</inkml:trace>
  <inkml:trace contextRef="#ctx0" brushRef="#br0" timeOffset="44127.9023">17036 3408 37 0,'24'-44'18'0,"-13"26"-16"15,-11 18 36-15,0 0-34 16,3 3 1-16,1 6 1 0,-4 10 0 15,0 15-8-15,0 13 1 16,-4 16 5-16,1 16 0 16,-8-1-2-16,1 3 1 15,-4 20-2-15,0 5 1 0,-1-2-1 16,1-16 1-16,0-4 0 16,0-12 1-16,-4-12 0 31,1-10 0-31,-4-12 0 15,-8-10 1-15,5-9-2 0,-4-10 1 16,-1-12-1-16,-2-9 0 16,-1-10-3-16,0-19 0 15,-3-12-10-15,3-10 1 16,-7 6-10-16,-7 10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6:08.8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11991 7265 30 0,'-4'-6'15'0,"22"-16"-5"0,-4 16 15 15,7-7-23 1,4-2 0-16,3-7 0 0,4 0 1 0,3-3-4 16,1 9 0-16,-1 6 2 15,-7 10 1-15,0 7-1 16,-10 12 1-16,-4 3-1 16,-10 6 1-16,-12 9 0 31,-6-2 0-31,-7 12 0 15,-3 0 0-15,-1 0-1 16,4-6 0-16,-8-1-1 16,12-11 0-16,3-7-1 0,7-10 0 15,3-6-1-15,4-12 1 16,7-6 0-16,4-7 0 0,-1 0-1 16,4 0 1-16,-3 7 1 15,0 5 0-15,-4 17-1 16,-7 9 1-16,-4 9 0 15,-3 3 0-15,-4 10 0 16,1-3 0-16,-1-1 1 16,4 1 1-16,0-1 0 0,0 1 0 15,4-3-1-15,-1-7 1 16,4-6-1-16,4-3 1 16,-1-7-5-16,4-6 0 15,7-9-6 1,4-9 1-16,7-10-5 0,3-16 0 0</inkml:trace>
  <inkml:trace contextRef="#ctx0" brushRef="#br0" timeOffset="482.6065">12721 7074 31 0,'-14'-16'15'0,"0"57"-8"0,7-22 23 15,-11 3-27-15,-6 12 0 16,-8 4 4-16,-3 0 0 0,-1-7-8 15,8-3 0-15,7-3 4 16,10-9 1-16,11-4-2 16,14-8 1-16,11-4-3 15,7-4 1-15,0-2-2 16,3-3 1-16,4-4 0 16,-4 4 1-16,-3 3 0 0,-4 2 0 31,-7 8 1-31,-7 2 0 15,-7 6 1-15,-10 10 0 16,-4 10-1-16,-7 5 1 0,-4 7-1 16,-7 0 0-16,-3-3-2 15,-11 3 0-15,-3-10-5 16,-8-5 0-16,5-8-6 16,9-17 1-16,8-14-2 15,10-2 0-15,11-10 0 16,14 3 1-16,4 0 8 15,7 7 0-15,3 5 8 0,4 7 1 16,-1 3 3-16,4 7 0 16,-3 9 0-16,-4 6 1 15,0 0-4-15,1-3 0 0,2-3-8 16,1-1 0-16,3 4-10 16,4-3 0-16,-4-6-2 31,15-1 0-31</inkml:trace>
  <inkml:trace contextRef="#ctx0" brushRef="#br0" timeOffset="797.9548">13233 7485 36 0,'-32'47'18'0,"11"28"-17"0,21-59 34 0,0 6-33 16,3-3 0-16,4-1 1 15,0-8 1-15,4-7-5 16,3-16 0-16,4-9 3 16,3-15 1-16,0-7-2 0,0 3 0 15,4 7-1-15,-4 8 0 16,-3 8 0-16,-4 2 0 16,-4 7 0-16,-2 18 1 15,-5 10-1 1,-3 12 1-16,-3 1 0 15,-1 5 1-15,0-2-4 16,1-7 1-16,3-3-7 16,3-3 1-16,5-16-7 15,2-6 0-15</inkml:trace>
  <inkml:trace contextRef="#ctx0" brushRef="#br0" timeOffset="1100.8054">13780 7284 41 0,'3'-6'20'0,"-6"12"-19"0,3-3 33 0,-4 7-32 16,-3 2 1-16,-4 7 0 15,1 3 1-15,6-3-6 16,4 6 1-16,4-3 3 16,3 6 0-1,0-6-1-15,3-3 0 16,1 6-1-16,3 0 1 15,-3-3 1-15,-4 6 0 16,-4 0-1-16,-3 4 1 16,-3-7-1-16,-4 0 1 0,0-3-2 15,0-3 1-15,-7-1-6 16,3-8 0-16,0-4-5 16,8-9 0-16,10-6-6 15,0-13 1-15</inkml:trace>
  <inkml:trace contextRef="#ctx0" brushRef="#br0" timeOffset="1348.8765">13892 7557 27 0,'22'-16'13'0,"9"-3"1"0,-20 10 18 16,-1-7-28-16,5-3 1 15,2-2 0-15,4-1 1 0,1 0-8 16,-8 3 0-16,-4 3 5 16,-10 7 1-16,-10 6-3 31,-4 9 0-31,-4 16-1 15,-3 6 1-15,0 10 0 16,-1-4 1-16,8-2-1 0,0 2 0 16,7-6 0-16,0-3 1 15,7-3-2-15,11-3 1 16,-1-9-4-16,1-10 0 0,3-4-5 16,4-8 1-16,6-1-9 15,5 1 1-15</inkml:trace>
  <inkml:trace contextRef="#ctx0" brushRef="#br0" timeOffset="1581.1073">14129 7629 37 0,'-14'28'18'0,"0"-9"-12"16,6-13 26-16,-2 4-28 16,3-1 0-16,3-3 3 15,1-2 0-15,6-11-8 0,4-2 0 16,7-4 6-1,4-5 0-15,3-8-2 16,4 1 0-16,3 0-1 16,0-6 0-16,1 0-6 15,-5 5 0-15,1 11-7 16,0-7 0-16,-1 6-6 16,1 4 1-16</inkml:trace>
  <inkml:trace contextRef="#ctx0" brushRef="#br0" timeOffset="2233.9291">14838 7366 29 0,'7'31'14'0,"-32"66"-9"16,15-72 19-16,-4 7-22 15,-8 2 0-15,-6 4 2 32,-4-10 1-32,1-3-6 15,6-9 1-15,4-7 3 16,3-12 1-16,4-10-2 16,3-18 0-16,4-16-1 0,11-6 0 15,14-7-1-15,13-3 1 16,12 4 0-16,2 9 0 15,-2 9 0-15,-1 19 0 0,-3 13 1 16,-4 5 0-16,-7 11 0 16,1 8 1-16,-12 7-2 0,-6 7 1 15,-4 5-1-15,-4 10 1 32,-3 3-2-32,-3-9 0 15,-1-4-7-15,1-3 0 16,3-5-8-16,3-8 1 0</inkml:trace>
  <inkml:trace contextRef="#ctx0" brushRef="#br0" timeOffset="2685.3181">15632 6961 43 0,'-53'6'21'0,"10"35"-17"0,36-28 32 0,-3 5-35 16,-1 4 0-16,1-3 0 15,-1 0 0-15,4-3-2 16,3 3 1-16,8-1 0 16,3-5 1-16,0 3-1 31,0-4 0-31,0 4 0 0,-3-1 0 15,-4 4 0-15,0 0 1 16,-4 0-1-16,1 0 0 16,-1-7 0-16,4 4 0 15,0 0 0-15,0 6 1 0,0 9 1 16,0 3 0-16,-3 10 0 16,-5 3 1-16,1 0-1 15,0-6 1-15,0-6-1 16,4-1 0-1,-1 1-1 1,4-4 0-16,4-9-5 0,3-6 0 16,3-7-7-16,5-6 0 15,2-9-5-15,1-10 0 0</inkml:trace>
  <inkml:trace contextRef="#ctx0" brushRef="#br0" timeOffset="3199.9966">15914 7068 45 0,'3'-16'22'0,"19"3"-20"15,-19 13 39-15,1 4-39 0,-1 5 1 16,-6 4 0-16,3 5 1 16,-7 7-5-16,-4 4 0 15,-10 5 3-15,-4 4 0 0,4-4-2 16,0 1 1-16,3-4-1 15,0-3 0-15,8-3 0 16,3-9 0-16,3-6 0 16,4-10 0-16,7-7 0 0,7-5 1 15,4-7-1-15,7-6 0 32,-1 0 0-32,1-3 1 15,0-4-1-15,7 1 0 16,-8-1 0-16,1 1 0 15,0 6 0-15,-4 9 0 0,-3 4 0 16,-1 9 0-16,-3 0 0 16,-7 3 1-16,-3 9-1 15,-4 7 1-15,-4 2-1 16,-3-2 1-16,-3 0-1 16,-1-4 1-16,4 4-1 15,0-3 0-15,3-1 0 16,1 1 0-16,3-1-1 0,3-2 1 15,5-4-1-15,2-3 1 16,1 0-1-16,3-3 0 0,3 0-5 16,-2 0 1-16,-1 0-7 15,-4 3 1-15,-3 4-5 16,-7 5 0-16</inkml:trace>
  <inkml:trace contextRef="#ctx0" brushRef="#br0" timeOffset="3599.6025">16037 7450 25 0,'-28'25'12'0,"7"10"2"0,17-29 17 15,-3 0-28-15,4 1 0 16,-1-1 3-16,4-3 1 16,4-3-9-16,6 0 1 15,4-3 5-15,4-3 0 32,3 3-2-32,8-4 0 15,-1 7-1-15,-4 0 0 0,1 7 0 16,-7 2 1-16,-4 3 0 0,-4 7 0 15,-2 0 0-15,-12 9 0 16,-3 1-1-16,-7-1 1 16,-7-3-2-16,-4 3 1 15,-3 0-3-15,0-6 0 16,-4-3-6 0,0-6 1-16,-3-10-6 15,3-6 1-15,7-7-2 16,11-12 1-16,11 0 6 15,10-3 1-15,7 6 8 16,3 4 0-16,1 5 9 16,0 4 1-16,3 9 2 0,0 3 0 15,4 7-5-15,-4 3 1 16,4-1-8-16,-4 4 1 16,3-6-10-16,5-1 0 15,6-2-9-15,7-4 0 0</inkml:trace>
  <inkml:trace contextRef="#ctx0" brushRef="#br0" timeOffset="3868.8675">16898 7008 55 0,'-32'0'27'0,"50"0"-31"0,-11 3 48 0,4 4-43 16,-1 2 0-16,8-3 0 15,-4 4 0-15,0 2-4 16,-3 1 1-16,-1 2-5 16,-6 7 1-16,-11 3-8 15,-7 4 0-15,-8 2-2 0,-20 0 1 16</inkml:trace>
  <inkml:trace contextRef="#ctx0" brushRef="#br0" timeOffset="4101.8735">16591 7519 27 0,'-42'25'13'0,"24"-12"-3"16,18-13 23-16,-3-3-28 15,3-4 0-15,3-8 3 32,8-10 1-32,6-4-11 0,8-5 0 0,10-7 7 31,15 4 1-31,10 5-4 15,7 4 1-15,-4 0-2 0,-3 3 0 16,-3 6-1-16,-11 13 1 16,-8-1-1-16,-9 7 0 15,-8 7-2-15,-11 2 0 0,-6 10-5 16,-8 6 0-16,-6 13-7 16,-11-4 1-16,-15 10-3 15,-6 6 1-15</inkml:trace>
  <inkml:trace contextRef="#ctx0" brushRef="#br0" timeOffset="4602.2847">16711 7620 36 0,'7'-4'18'0,"18"-21"-22"0,-11 16 34 15,7-4-30-15,4-2 0 16,0-7-3 0,-4 3 0-16,0 3-1 15,-7 7 1-15,-3-1-5 16,-8 14 0-16,-6 8 0 15,-8 7 0-15,0 3 4 16,-6 3 0-16,3 3 5 0,3 4 1 16,0-4 3-16,8-3 1 15,-4 0 1-15,3 0 0 16,1 3-3-16,-1-3 1 16,1 0-2-16,3-3 0 0,3-3-1 15,8-3 0-15,-1-4-1 16,1-2 1-16,7-7-1 15,-1-9 0-15,1-4-1 16,3-5 0-16,-7-1-2 16,0-6 0-16,-7 0 0 15,-7 3 0-15,-7 10 0 16,-10 3 1 0,-12 9 1-16,1 3 1 15,-3 7 3-15,-1 5 1 16,-4 7 2-16,5-3 1 0,2 10 0 15,5-1 1-15,3 0-2 16,7-2 1-16,6-7-2 16,8-4 0-16,8-2-3 15,9-10 0-15,8-6-4 16,17-9 0-16,15-10-7 16,6 0 1-16,1-3-11 0,10 0 0 15</inkml:trace>
  <inkml:trace contextRef="#ctx0" brushRef="#br0" timeOffset="4821.2131">17759 7745 45 0,'-28'38'22'0,"10"24"-14"16,11-43 31-16,-7 19-35 15,-14 9 1-15,-11 3 0 16,-7 6 0-16,-14 1-9 16,3-10 0-1,-2-9-6-15,6-10 1 16,10-16-7-16,1-12 0 16</inkml:trace>
  <inkml:trace contextRef="#ctx0" brushRef="#br0" timeOffset="5364.959">18157 7356 42 0,'-10'-12'21'0,"35"-10"-17"0,-15 12 21 0,8-9-25 16,6 1 1-16,12-11-1 16,-1-8 1-16,14-1-6 15,-6-3 0-15,-4 7-7 16,-4 3 1-16</inkml:trace>
  <inkml:trace contextRef="#ctx0" brushRef="#br0" timeOffset="5664.1995">18348 6999 29 0,'-32'47'14'0,"15"59"-7"0,10-74 18 16,-4 15-22-16,0 25 0 0,-3 16 2 15,-3 9 1-15,2 0-7 31,-2-6 1-31,-4 3 4 16,3-9 1-16,4-16-1 16,0-13 0-16,3-12-1 15,1-13 1-15,3-18-1 0,0-22 1 16,0-20-2-16,3-2 1 16,4-10-2-16,4 1 1 0,6-11-3 15,4 1 1-15,4 0-7 16,3-3 1-16,4 3-8 15,6-4 0-15,5 4-2 16,6 0 0-16</inkml:trace>
  <inkml:trace contextRef="#ctx0" brushRef="#br0" timeOffset="5814.3665">18648 7218 44 0,'-18'-3'22'0,"22"3"-19"0,-1 0 43 15,8-3-44-15,3 3 0 16,4 0 1-16,3-9 0 0,7-4-5 15,4 0 1-15,3 1 0 16,0 3 1-16,11-1-8 31,-7 1 0-31,3 12-7 16,-14 13 0-16</inkml:trace>
  <inkml:trace contextRef="#ctx0" brushRef="#br0" timeOffset="6160.6325">18644 7585 48 0,'-81'38'24'0,"49"-26"-20"0,32-12 39 0,0 0-42 16,7-9 1-16,8-7-1 15,9-6 1-15,12-9-3 16,2-10 1-16,8-3 0 16,4-3 0-16,-1 3-5 15,0 7 0-15,1-1-6 0,-15 0 1 31,-3 1-5-31,-15 2 0 16,-13 10 3-16,-8 10 0 16,-3 5 9-16,-7 13 0 15,0 10 8-15,-11 6 1 0,1 15 6 16,-1 13 0-16,0 22-1 16,1 13 0-16,-1-1-4 15,4-2 0-15,0-7-5 16,7-6 0-16,3 3-6 15,7-7 0-15,1-8-7 16,-1-11 1-16,1-5-4 0,3-16 1 16</inkml:trace>
  <inkml:trace contextRef="#ctx0" brushRef="#br0" timeOffset="6498.1341">18722 7764 38 0,'0'3'19'0,"-14"10"-21"0,7-7 36 15,-4 3-30 1,-3 1 1-16,0 2 3 0,-4 1 0 0,4 2-10 16,0 1 0-16,0-3 6 15,-4-1 0-15,8 4-2 16,-1 6 0-16,4-3-2 16,4-4 1-1,6-2-2-15,4-10 1 16,4 0 0-16,3-12 0 15,4-1 0-15,6 1 0 16,-3-4 0-16,1 1 0 0,-5-4-1 16,-3 4 1-16,-3 2-1 15,-4 1 0-15,0 2-1 16,-4 4 0-16,-3 3-2 16,0 0 1-16,0 3-5 0,0-3 0 15,0 0-6-15,0 0 0 0,11-3 1 31,0-3 0-31</inkml:trace>
  <inkml:trace contextRef="#ctx0" brushRef="#br0" timeOffset="6732.7036">18838 7764 36 0,'-3'0'18'0,"6"-10"-18"16,1 4 38-16,6-6-35 0,1 2 0 15,3-2 0-15,4-1 1 16,-1-3-6-16,15 7 1 15,-7 0 2-15,-4 6 1 16,-3 3-2-16,-4 9 1 16,-4 7-1-16,-6-1 1 15,-4-2-1-15,-7-1 0 0,0 7-3 16,-4 0 1-16,1-3-5 16,-5-1 1-16,1 1-8 15,-3-3 1-15</inkml:trace>
  <inkml:trace contextRef="#ctx0" brushRef="#br0">18842 7842 23 0,'7'-6'11'0,"7"-7"0"0,-7 7 11 0,4 3-20 16,3-3 0-16,0-1 0 16,0 4 1-16,7 0-5 15,-7 3 0-15</inkml:trace>
  <inkml:trace contextRef="#ctx0" brushRef="#br0" timeOffset="7046.3461">18708 8153 48 0,'-18'22'24'0,"25"-29"-26"0,0 4 49 0,0 3-46 15,4-12 1-15,7-4 0 16,6-9 1-16,8-6-5 31,3-1 1-31,11-2-5 16,7 2 0-16,11 1-10 0,3 0 1 15</inkml:trace>
  <inkml:trace contextRef="#ctx0" brushRef="#br0" timeOffset="7349.7612">19618 7579 46 0,'-21'-3'23'0,"0"6"-19"15,14 6 35-15,-4 7-37 16,-7 6 1-16,-3 6 0 16,-7 3 0-16,-4 7-5 15,-3 6 1-15,3-10 0 16,4-5 1-16,-4-4-9 16,11-10 0-16,3-8-7 15,11-10 1-15</inkml:trace>
  <inkml:trace contextRef="#ctx0" brushRef="#br0" timeOffset="7548.9148">19438 7199 50 0,'11'-22'25'0,"24"22"-19"0,-28 4 43 0,4 5-44 16,3 7 1-16,7 9 3 16,-4 16 0-16,8 15-12 0,0 13 1 15,0 9 7-15,6-9 1 31,5 3-5-31,-1-6 1 16,0-6-9-16,0-10 1 16,8-9-12-16,3-10 0 15,10-9-4-15,-7-6 1 0</inkml:trace>
  <inkml:trace contextRef="#ctx0" brushRef="#br0" timeOffset="8049.3212">20295 7347 44 0,'-14'3'22'0,"28"-6"-28"0,-3 0 42 15,3-4-36-15,4-2 1 0,3-4 0 31,7-2 1-31,4-1-6 16,3 0 0-16,-7 4-5 16,-3-1 1-16,-7 1-4 15,-8 5 0-15</inkml:trace>
  <inkml:trace contextRef="#ctx0" brushRef="#br0" timeOffset="8230.6577">20373 7284 43 0,'-35'50'21'0,"-22"76"-22"0,40-89 41 16,-5 20-39-16,-9 5 1 0,-1 7-1 16,4 13 1-16,3 9-3 15,4-10 0-15,3 1-2 16,8-16 1-16,6-13-7 16,4-12 0-16,14-13-5 15,7-15 0-15</inkml:trace>
  <inkml:trace contextRef="#ctx0" brushRef="#br0" timeOffset="8568.3748">20299 7676 39 0,'10'-41'19'0,"33"1"-20"0,-33 30 35 16,8 1-34-16,3-10 1 16,7-3-2-16,8 0 1 31,-1-3-4-31,-7 3 0 0,0 6-4 15,-6 4 0-15,-8 2-4 0,-11 17 1 16,-6 8-1 0,27-40 12-1,-84 113 1-15,29-32 0 16,6-15 7-16,7-6 0 0,4-10 5 31,7-6 0-31,4-10-4 0,6-6 0 0,8-15-4 16,3-4 1-16,0-6-3 31,4-3 0-31,-4 0-5 16,0 3 1-16,-4 6-6 15,-3 4 1-15,-7 12-6 16,0 6 1-16,-7 13-3 0,-3 12 0 16</inkml:trace>
  <inkml:trace contextRef="#ctx0" brushRef="#br0" timeOffset="9084.4662">20260 7943 33 0,'-4'9'16'0,"26"-28"-16"16,-12 13 31-16,8-3-30 15,0-4 0-15,3 0 0 16,3-5 1-16,5-1-3 16,2 0 1 15,5 6-3-31,-12 1 1 15,-6 9-2-15,-11 6 1 16,-7 6-2-16,-7 7 1 0,-4 3 0 16,-3 6 0-16,0 0 3 15,0 3 0-15,0-3 0 16,0 0 1-16,0 0 0 16,7-3 1-16,-4 0-1 15,4-9 0-15,4-10 0 0,3-3 1 16,3-9 0-16,4-7 0 15,4-9-1-15,3 6 1 16,7 0 1-16,0 0 1 0,0 4-1 16,-3 2 1-16,-4 4 0 15,-3 6 0-15,-8 3 0 16,-3 6 1-16,-7 10-1 16,-4 2 0-16,-3 4 1 31,0 3 1-31,4 1 0 0,-1 2 0 15,4-6-1-15,0-7 0 16,3-2-1-16,4-4 0 16,4-2-2-16,3-4 1 15,4-6-4-15,3-1 0 0,0-2-5 16,3-3 0-16,1 3-8 16,0-4 0-16</inkml:trace>
  <inkml:trace contextRef="#ctx0" brushRef="#br0" timeOffset="9633.6944">21526 7250 45 0,'-28'9'22'0,"-21"29"-24"0,28-26 36 16,-7 7-32-1,-11 12 0-15,-4 4 0 16,5 6 1-16,6-4-5 16,7-2 1-16,4-4 2 15,10-6 0-15,4-9-2 16,7-4 0-16,18-8-3 16,7-11 1-16,6-8-2 15,12-7 1-15,-4-3-4 0,3-10 0 16,0 1-4-16,1-4 0 15</inkml:trace>
  <inkml:trace contextRef="#ctx0" brushRef="#br0" timeOffset="9801.6627">21558 7265 34 0,'-17'10'17'0,"6"15"-13"16,7-16 30-16,1 4-32 15,-1 9 0-15,-3 9 0 16,0 7 1-16,0 9-5 15,-3-3 1 1,-4-1-3-16,-4 5 1 16,-7-8-8-16,1-2 1 15,-8 3-2-15,-3-1 0 0</inkml:trace>
  <inkml:trace contextRef="#ctx0" brushRef="#br0" timeOffset="9951.7736">21086 7939 38 0,'-15'0'19'0,"22"-6"-20"15,-3 6 38-15,7-6-34 16,3-3 1-16,3-4 0 16,15-3 1-16,7-3-8 0,7 1 1 15,3-7-1-15,-3 6 0 16,-4-3-10 0,-3 0 0-16</inkml:trace>
  <inkml:trace contextRef="#ctx0" brushRef="#br0" timeOffset="10248.9901">21287 8049 43 0,'-43'69'21'0,"19"-19"-21"0,31-37 33 16,3 3-29-16,1-7 0 16,6-6 1-16,8-3 1 15,7-9-8-15,3-10 1 16,-3-6 5-16,-4-3 1 0,0-4-3 15,-6-2 1-15,-8 2 0 16,-7 7 1-16,-7 3-2 16,-4 4 1-16,-6 2-2 15,-8 10 1-15,-10-1-3 16,-4 4 0-16,4 6-7 16,-4 4 1-16,4-1-10 15,14-3 1 1,3 3-2-16,4 1 0 15</inkml:trace>
  <inkml:trace contextRef="#ctx0" brushRef="#br0" timeOffset="12153.3966">20419 7337 10 0,'0'0'5'0,"-4"-3"7"0,4 3-2 16,0 0-8 0,0 0 0-16,0 0 2 15,0 0 0-15,0 0-5 0,0 0 0 16,0 0 5-16,0 0 0 15,4-3 0 1,6-3 0-16,4 0 0 16,1-4 0-16,2 1 1 15,4-1 0-15,1 1-1 0,2 3 0 0,12-1-1 16,2 1 1-16,5 0-2 16,3 0 1-16,-1-4-3 15,-6 4 0-15,-7-4-4 16,-4 4 0-16,-7 3-9 15,-3-3 1-15,-4 6-1 16,0-3 0-16</inkml:trace>
  <inkml:trace contextRef="#ctx0" brushRef="#br0" timeOffset="12453.6334">20387 7061 34 0,'-3'7'17'0,"6"12"-19"15,1-13 34-15,3 3-31 16,0 7 1-16,0-4 0 0,3 7 0 0,8-6-3 16,-4 2 0-16,4-2-4 15,-1 3 0-15,-3-1-6 16,1 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7:04.3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21756 4509 43 0,'0'0'21'0,"-46"56"-18"0,32-31 22 16,-7 16-25-16,-8 9 1 16,-2 10 0-16,-1 0 1 0,-3-4-4 0,-4 0 1 15,4-5-4-15,6-4 1 16,5-10-8-16,13 1 1 31</inkml:trace>
  <inkml:trace contextRef="#ctx0" brushRef="#br0" timeOffset="167.8965">21601 4895 30 0,'-4'6'15'0,"-3"47"-11"16,3-37 21-16,-3 9-25 16,4 3 0-16,-4 22 1 15,0 4 0-15,0-1-4 16,3 0 0-16,1-6-2 0,3-9 0 15,0-10-4-15,7-6 0 0</inkml:trace>
  <inkml:trace contextRef="#ctx0" brushRef="#br0" timeOffset="368.0566">21999 4672 24 0,'-3'-28'12'0,"-4"68"-9"15,3-24 19-15,-3 3-20 0,0 6 1 16,0 10 0-16,-4-1 1 16,-3-3-6-16,4 1 1 15,-1-10 1-15,4-3 0 16,4-4-4-16,3-2 0 0,3-4-5 16,4-9 0-16</inkml:trace>
  <inkml:trace contextRef="#ctx0" brushRef="#br0" timeOffset="851.036">22098 4562 26 0,'0'-9'13'0,"-4"9"-12"0,4 3 21 0,-3 3-20 31,-4-3 1-31,0 7 1 16,0 5 0-16,0 1-6 15,3-3 1-15,4-1 3 16,4 1 0-16,3-4-2 15,3 1 1-15,8-4-1 16,0-3 0-16,3 3 0 16,0 0 1-16,-3 1 0 0,-1-1 1 15,-3 3 0-15,-3 4 1 16,-8 3 0-16,-3 2 1 16,-7 11-1-16,-7 2 1 15,-3-3-2-15,-4 4 1 0,-1-7-1 16,1 3 0-16,0-3-1 15,3-3 0-15,1-3-4 16,3-4 0-16,-1-5-5 16,5-4 0-16,3-6-6 0,3-6 1 15,8-10-1-15,-1 1 0 16,4-1 7 15,29-34 7-15,-54 84 3-16,36-46 1 15,-1 2 6-15,1 4 0 16,3 6 0-16,0 3 1 16,1-3-8-16,-1 3 1 0,0 3-9 15,4 1 1-15,-1 2-6 16,1-3 0-16</inkml:trace>
  <inkml:trace contextRef="#ctx0" brushRef="#br0" timeOffset="1052.8862">22239 5001 27 0,'-25'3'13'0,"8"0"-11"0,10 4 18 0,-4 2-20 31,-3 7 0-31,0 3 1 16,0-4 1-16,0 1-3 15,3 3 0-15,4-7-2 16,4-2 1-16,3-4-4 15,7-6 0-15,7 0-2 0,3-3 0 16</inkml:trace>
  <inkml:trace contextRef="#ctx0" brushRef="#br0" timeOffset="1319.3273">22264 5098 24 0,'3'0'12'0,"-10"19"-13"0,4-12 23 0,-4-1-20 16,0 3 1-16,0 4 0 15,0-1 1-15,3 4-6 16,0-7 1-16,4-2 2 15,0-1 1-15,8-6-2 0,-1 0 0 16,3-3 0-16,1 3 0 16,3 0 1-16,-4 0 0 31,-3 9 0-31,-3-3 0 0,-4 7 0 16,-4 3 1-16,1-4-1 15,-1 1 1-15,-3 2-1 16,0-5 1-16,4-1-5 15,-1-2 1-15,1-4-7 16,3-13 1-16,0 4-2 16,0-13 0-16</inkml:trace>
  <inkml:trace contextRef="#ctx0" brushRef="#br0" timeOffset="1734.6934">22479 4816 25 0,'18'-31'12'0,"31"-7"-11"16,-38 26 23-16,3-1-22 15,0 1 0-15,3-1 0 16,1 4 1-16,0 2-5 16,-1 1 1-16,-2 9 3 15,-5 3 0-15,-3 4-2 16,-3 6 1 0,-8 6-1-16,-3-1 1 15,-3 11-1-15,-5-4 1 16,1-3-1-16,-3 7 1 0,-5-7-1 15,5-3 0-15,3-4-1 16,3-2 1-16,1 0-1 16,6-4 1-16,4 1 0 15,0-1 0-15,0 1-1 16,0-1 1-16,0 1 0 16,0 3 1-16,-4 2-1 0,1-2 1 15,-1 0-1-15,4-4 1 16,-3 7-1-16,3-3 1 15,3-4-2-15,1-2 1 16,-1-7 0-16,5 0 0 0,-1-12-4 31,3-7 1-31,4-6-6 16,4-6 0-16,7-7-1 16,3-21 1-16</inkml:trace>
  <inkml:trace contextRef="#ctx0" brushRef="#br0" timeOffset="2101.545">22938 4578 25 0,'42'-13'12'0,"-10"4"-9"0,-25 9 24 16,-4 0-24-16,-3 3 0 16,-7 3 1-16,-7 10 1 15,-7 6-6-15,-7 0 0 16,-4 9 4-16,4 4 0 0,3-4-2 16,4 0 1-16,3 1-1 15,8-10 0-15,3 0-1 16,3-7 1-16,4-2-1 15,7-4 0-15,7 1 0 0,7-4 0 32,4-3 0-32,3 0 1 0,-3 0 0 0,3 4 0 31,-3-1 0-31,0 0 1 0,-4 4 0 16,-7 2 0-16,-7 1 0 15,-4-4 0-15,-3 4-1 16,-7 2 1-16,-7 4-1 15,-7 3 1-15,-7 0-3 16,-11 3 1-16,4-3-5 0,-4 0 0 16,4 3-5-16,-1-6 1 15,8-13-6-15,7-12 1 16</inkml:trace>
  <inkml:trace contextRef="#ctx0" brushRef="#br0" timeOffset="2235.6486">22779 4989 31 0,'25'-3'15'0,"-4"9"-8"0,-11-6 26 0,4 3-30 15,1 6 1-15,-1 4 0 16,0 3 1-16,0-1-7 16,4 7 1-16,-1-6-3 15,8 3 0-15,-4-4-8 32,11 4 0-32</inkml:trace>
  <inkml:trace contextRef="#ctx0" brushRef="#br0" timeOffset="3220.186">23396 4474 23 0,'-14'-9'11'0,"21"-4"-2"0,0 10 8 15,7-3-14 1,8 3 0-16,6 0 1 15,0 3 1-15,0-10-6 0,4 1 1 16,-4 3 3-16,-7 9 0 16,-3-6-1-16,-4 6 0 15,-3 0 0-15,-4 3 0 16,-4 4-1-16,-10 2 0 16,-3 7 0-16,-8 0 1 0,-3 0-2 15,-4-4 1-15,0-2-1 16,1-1 1-16,10-2-1 0,3-4 0 15,4-3-1-15,7 0 1 32,7 0-1-32,7 1 1 15,4-4 0-15,3 0 0 16,0 3-3-16,0-3 1 0,-3 3-4 16,-4 0 1-16,-3-3-4 15,-4 3 1-15,-4 3-2 16,-10 4 0-16,-7 2 4 15,-4 4 0-15,-6 0 6 16,-1 3 0-16,-7-4 5 16,8 1 0-16,2-4 3 0,8-2 0 15,7-4-1-15,7 0 0 16,7-2-2-16,7-1 0 16,11-3-2-16,7-3 0 0,-4-1-1 15,0 1 0-15,-3 3 0 16,-4 3 0-16,-3 4-1 15,-4 2 1 1,-11 10-2 15,-3-7 0-31,-3 1-2 16,-8 0 0-16,-3-7-4 16,0-3 0-16,-4-9-4 0,1-13 1 15,-1 0 0-15,4-3 0 16,7 6 2-16,0 4 1 0,3 6 5 15,4 6 1-15,0 12 4 16,0 10 1-16,-3 9 1 16,-1 10 0-16,-3 0 1 15,-7 6 0-15,-11 6-2 16,4 7 1-16,0 3-2 16,0-1 1-16,3-5-3 0,4-7 1 15,0-9 0-15,0-4 1 16,3-5-2-16,1-13 1 15,-1-7-1-15,1-15 0 16,-1-10-3 0,-3-15 1-16,0-9-7 15,3-1 1-15,4 3-7 16,4 4 0-16</inkml:trace>
  <inkml:trace contextRef="#ctx0" brushRef="#br0" timeOffset="3521.4655">23957 4465 37 0,'-53'-28'18'0,"57"25"-19"16,-1 3 29-16,4 0-27 16,11-4 0-16,7 4 1 0,-4 0 0 15,4 0-3-15,3 4 1 32,-4-1-1-32,-2 0 0 15,-5 3-5-15,-3 4 1 16,-10 8-6-16,-11-2 1 0</inkml:trace>
  <inkml:trace contextRef="#ctx0" brushRef="#br0" timeOffset="3988.5095">23904 4684 19 0,'-28'32'9'0,"0"-1"-3"0,21-18 9 15,0-4-15-15,0 4 1 16,0 2 0-16,-1-2 0 16,-2 6-2-16,3-7 1 0,0 7 0 15,3-3 1-15,1-1-2 16,-1 1 1-16,4 0 0 15,0-4 0-15,0 1 0 32,0-1 0-32,-3 4 1 15,-1 0 1-15,1 3 0 0,-1-1 1 16,-3 1 0-16,4 3 1 16,-5 0-1-16,1-6 1 15,4 0-1-15,-1-4 1 16,1 1-1-16,3-4 0 15,0-6 1-15,3-9 0 0,4-10-1 16,8-6 0-16,2-3 0 16,8 0 0-16,0-3-1 15,3 3 0-15,7 3-1 16,0 0 1-16,-3 9-2 16,-4 4 1-16,-7 12 0 15,-10 3 0-15,-7 1 0 0,-11 5 1 16,-8 7 0-16,5 3 0 15,-4 0-1 1,3 3 1-16,-3 0-1 16,7-3 1-16,3 0-5 15,12-10 1-15,16-2-9 16,11-10 1-16,15-10-6 16,3-5 0-16</inkml:trace>
  <inkml:trace contextRef="#ctx0" brushRef="#br0" timeOffset="4638.8974">24412 4443 28 0,'4'-3'14'0,"10"3"-9"0,-7-3 17 15,0 3-22-15,4 0 1 16,-4 3 0-16,0 6 1 15,-4 4-2 1,-3 3 0-16,-3-1 1 0,-4 1 1 0,-4 9-1 31,-7-3 0-31,8-3 0 16,-1 3 0-16,1-3-1 0,3-7 0 16,3 4 0-16,4-4 1 15,0 4-1-15,0 0 1 16,0 6 1-16,0 6 0 15,-3 9 1-15,-5 4 0 0,1-6 0 16,0 2 1-16,-3-2-2 16,3-1 1-16,0-2-1 15,0-4 0-15,3-3-3 16,1-3 0-16,3-6-6 16,3-7 1-16,4-6-8 15,7-9 1-15</inkml:trace>
  <inkml:trace contextRef="#ctx0" brushRef="#br0" timeOffset="5055.9714">24790 4446 35 0,'-4'0'17'0,"-6"22"-17"15,6-12 24-15,-7 5-24 16,-3 4 1-16,0 0 0 0,0 3 0 15,4-3-2-15,-1-1 1 16,0-5 0-16,8-4 0 16,3 1 0-16,0-10 1 15,14-6-2-15,0-4 1 16,0-2 0-16,4-4 0 16,-1 0 0-16,1 1 0 0,0-1 1 15,-1 3 0-15,-3 4 0 31,1-1 1-31,-5 4 0 0,-3 6 0 16,-3 3 0-16,-4 4 1 16,-4 2-2-16,1 4 1 15,-4-1-1-15,3-2 0 16,1-1-1-16,-1 0 0 0,4-2 0 16,7-4 0-16,4-3 0 15,3-3 0-15,3-7-3 16,1 1 0-16,0-1-5 15,-4 4 1-15,0 3-5 16,-7 3 0-16</inkml:trace>
  <inkml:trace contextRef="#ctx0" brushRef="#br0" timeOffset="5305.0908">24853 4659 19 0,'-35'47'9'0,"7"-9"1"0,24-32 10 16,1 7-16-16,-4-4 0 0,7 1 2 15,0-1 1-15,7-6-9 16,3 0 1-16,4-3 5 15,4-3 1-15,7 0-3 16,-1 0 1-16,1 0-2 16,-4 6 1-16,-3 0 0 31,0 3 0-31,-8 7 0 16,-6 3 0-16,-4 2 0 0,-7 4 1 15,-4 3-1-15,-7-6 0 16,-3 0-5-16,0 0 1 15,3-3-5-15,1-4 0 0,-1-2-7 16,4-7 0-16</inkml:trace>
  <inkml:trace contextRef="#ctx0" brushRef="#br0" timeOffset="5455.1647">24793 4895 36 0,'0'22'18'0,"4"6"-15"0,-1-19 29 15,1-3-31-15,3 1 0 16,3 2 1-16,1 1 1 31,3-1-7-31,4-3 0 0,3-3-3 16,0-3 1-16,4-3-6 15,14-3 1-15</inkml:trace>
  <inkml:trace contextRef="#ctx0" brushRef="#br0" timeOffset="6056.6926">25449 4374 39 0,'-7'3'19'0,"11"13"-24"0,-4-10 36 0,0-3-31 16,-4 4 0-16,1 2 0 16,-1 3 0-16,-3 4 0 15,0 3 0-15,0-3 1 31,0 2 0-31,0 1-1 16,-4 0 1-16,-3 6-1 0,0 0 1 16,-3 0 0-16,2 0 0 15,-2-6-1-15,6-3 0 16,4-7 0-16,7-2 0 0,4-1-1 16,3-6 1-16,0 0-1 15,3 0 1-15,1 0 0 16,0-3 0-16,-1-4-1 15,1 4 1-15,-1 0 0 16,1 9 0-16,-8 4 0 16,-3 2 1-16,0 4-1 15,-3 6 1-15,-4 3-1 16,0 3 0-16,0-9-3 16,0 3 1-16,0-3-4 0,0 6 1 0,3-6-5 15,0 0 1-15,-3-4-1 16,-3 1 0-16,-1 3 4 31,-3 3 0-31,0 0 7 16,3 0 0-16,1 3 5 15,-1-3 1-15,4-7 4 16,4 1 0 0,20-10-1-16,1-2 1 15,3-8-6-15,0-5 1 16,8-4-8-16,2-5 1 0,5-1-9 15,-1-13 0-15,14-5-4 16,-6-13 1-16</inkml:trace>
  <inkml:trace contextRef="#ctx0" brushRef="#br0" timeOffset="6473.5976">25774 4468 40 0,'-21'0'20'0,"21"28"-25"16,0-12 42-16,-4 12-37 16,-6 16 1-16,-8 13 0 15,-10 8 0-15,0 1-2 16,-4-3 1-16,4-3 0 16,-1-10 1-16,5-6-1 15,3-13 1-15,6-12-2 0,5-13 1 16,6-12-1-16,8-10 0 15,6-21 0-15,8-23 1 16,17-18-1-16,8-4 0 16,10 7 2-16,-4 9 1 15,-3 9 1-15,-4 10 0 16,-3 13 1-16,0 15 0 0,-4 7 0 16,-3 8 0-16,0 17-1 31,-11 9 0-31,-7 12-2 0,-7 17 1 0,-7 11-1 15,-11 10 0-15,-3-3-2 16,-3-3 0-16,-5-3-6 16,-2-3 1-1,-1-10-8-15,4-6 1 16,-4-7-3-16,0-15 1 0</inkml:trace>
  <inkml:trace contextRef="#ctx0" brushRef="#br0" timeOffset="6889.5262">25862 4785 28 0,'4'-25'14'0,"24"6"-13"0,-18 13 24 16,1 3-25-16,0 6 0 15,-4 3 1-15,-4 3 0 16,-3 1-1-16,-3 5 0 16,-4 4 0-16,-4-3 1 0,-3 6 0 31,-4 0 0-31,-3 0-1 0,0-3 1 0,0-4-1 15,3 1 0-15,8-7 0 32,3-2 1-32,7-7-1 15,7-7 1-15,3 1-2 16,4 0 0-16,-3 0 0 0,-1-1 0 16,-3 7 0-16,-7 3 1 15,-7 4-1-15,-3 5 1 16,-4 1 2-16,0-1 1 0,0 4 0 15,3 0 1-15,0-1 0 16,4 1 1-16,7-3-1 16,4-1 1-16,6 1-2 15,5-4 0-15,-1-3-3 16,0 1 0-16,3-4-7 16,1 0 0-16,7-6-7 0,-1 0 1 31</inkml:trace>
  <inkml:trace contextRef="#ctx0" brushRef="#br0" timeOffset="7407.704">26441 4603 27 0,'-7'31'13'0,"31"-12"-3"0,-13-16 15 0,7-6-23 16,3-9 1-16,10-4 1 15,1-6 1-15,7-6-5 16,0 0 1-16,-7-1 3 16,-8 1 1-16,-6 3-1 15,-22 0 0-15,-6 12-1 0,-8 4 0 16,-7 9-2-16,-3 3 0 16,0 10-5-16,-4 9 1 15,4 6-7 1,7 3 1-16,3 4-6 15,8 2 1-15</inkml:trace>
  <inkml:trace contextRef="#ctx0" brushRef="#br0" timeOffset="7555.7203">26610 4691 26 0,'11'0'13'0,"-11"12"-12"15,0 1 18-15,-4 3-19 0,-3 12 1 16,-4 3 1-16,1 4 0 15,-4-1-5-15,0-3 0 0,0 1-5 16,3-7 1-16</inkml:trace>
  <inkml:trace contextRef="#ctx0" brushRef="#br0" timeOffset="7854.7918">26508 4982 22 0,'10'-9'11'0,"19"-16"-10"15,-19 15 14-15,1 4-15 16,-1 0 0 0,1 0 0-16,-4-4 0 15,-7 10-2-15,0 0 1 16,-7 7-1-16,-7 8 0 16,-7 1 1-16,-1 3 0 0,-2 6 1 15,-1 0 1-15,0 6 3 16,4-3 0-16,7-2 1 0,7-4 1 15,7-4-1-15,4-8 0 16,3-4-2-16,3-3 0 16,4-9-3-16,7-4 0 15,4-5-6-15,3-7 1 0,4-3-5 16,3-10 1-16</inkml:trace>
  <inkml:trace contextRef="#ctx0" brushRef="#br0" timeOffset="8153.9351">26977 4568 31 0,'-11'4'15'0,"-20"14"-15"0,20-8 26 15,-7 2-24-15,-10 4 1 16,7 3-1-16,0 0 1 0,10-4-5 16,4-2 1-16,7-1 2 15,7 4 0-15,7-6-1 16,8 2 1-16,-1 4-1 15,0-7 1-15,0 1 1 16,0 2 0-16,0 1 0 16,-7-1 0-16,-3 1 0 15,-4-1 1-15,-7 1-2 0,-3 6 1 16,-4-1-5-16,-11 4 1 16,-10-3-5-16,-1-6 1 15,-9-1-7-15,-1-2 1 16</inkml:trace>
  <inkml:trace contextRef="#ctx0" brushRef="#br0" timeOffset="8291.7254">26698 4904 29 0,'18'-16'14'0,"24"26"-5"15,-31-10 22-15,6 0-29 32,1 3 1-32,3 0 0 15,0 0 1-15,1 3-9 16,-5 1 1-16,1 2-2 15,-4 4 1-15,-3-1-7 0,-1 4 1 16</inkml:trace>
  <inkml:trace contextRef="#ctx0" brushRef="#br0" timeOffset="8508.5018">26846 5265 17 0,'-3'34'8'0,"13"-24"3"16,-2-14 8-16,2 1-14 0,4-9 0 31,4-4 3-31,-1-3 1 15,1-3-11-15,3 0 1 16,-7 0 7-16,-3 4 0 16,-4 2-3-16,-7 0 1 0,-3 4-3 15,-5-1 1-15,-6 4-4 16,-10-1 0-16,2 1-5 16,1-1 0-16,7 1-6 15,4 0 0-15</inkml:trace>
  <inkml:trace contextRef="#ctx0" brushRef="#br0" timeOffset="8856.6851">27397 4550 35 0,'14'-13'17'0,"11"7"-15"0,-18 6 28 0,3 0-29 31,4 3 0-31,-7 0 0 15,0 3 0-15,-3 1-2 0,-1 5 1 16,-6 10 1-16,-8 3 0 16,-3 10-1-16,-14 2 1 15,-7 7 0-15,-4 6 0 16,4-3 1-16,3-9 1 0,0 3-1 16,4-4 1-16,7-2 0 15,3-4 0-15,4-2-2 16,7 2 1-16,0-3-2 15,3-3 1-15,4 3-1 16,0-2 0-16,7-5-4 16,0-5 1-16,4-3-6 0,3-10 1 15,7-9-6-15,8-4 0 16</inkml:trace>
  <inkml:trace contextRef="#ctx0" brushRef="#br0" timeOffset="9242.0162">27640 4606 36 0,'0'3'18'0,"4"32"-22"0,-4-23 30 0,-4 7-26 32,-3 0 1-32,0 3-1 15,0-3 1-15,-4-4-2 16,4 1 1-1,7-16 1-15,11-16 0 16,3-2-1-16,4-8 1 16,3-2 0-16,0 6 0 15,-3 3 0-15,-1 4 1 0,-3 5-1 16,-3 4 1-16,-4 3 0 16,-3 6 0-16,-4 10 0 15,-4 2 0 1,-3 4 0-16,0 0 1 15,0 0-1-15,0 0 1 16,0-4-1-16,3 1 0 16,4-4-1-16,0 1 0 0,7-7-4 15,0-3 1-15,0-3-6 16,0 4 0-16,1-1-6 16,-1-3 0-16</inkml:trace>
  <inkml:trace contextRef="#ctx0" brushRef="#br0" timeOffset="9492.5999">27630 4932 35 0,'-18'22'17'0,"21"-6"-16"0,1-13 27 15,3-3-27-15,7 0 1 16,0 0 1 0,4-3 0-16,0 6-2 0,-1 0 0 0,1 0 2 15,-4-3 1-15,0 3-1 31,-3 4 1-31,-4 2-1 16,-7 4 0-16,-4 2-2 16,-3 1 1-16,-3 6-4 15,-8-6 0-15,-3 2-4 0,-4-5 1 16,0-4-7-16,1 1 1 16,2-10-4-16,8-6 1 0</inkml:trace>
  <inkml:trace contextRef="#ctx0" brushRef="#br0" timeOffset="9655.1675">27619 5011 34 0,'14'3'17'0,"0"12"-13"16,-10-8 31-16,3 2-31 16,0 7 0-16,3-4 1 15,1 1 0-15,3-4-10 0,4 1 1 16,3-7 1-16,11-3 0 31,3-3-5-31,4-7 0 16,0-2-6-16,3-1 1 15</inkml:trace>
  <inkml:trace contextRef="#ctx0" brushRef="#br0" timeOffset="9825.1256">28222 4556 44 0,'-7'-13'22'0,"50"7"-21"16,-36 6 41-16,10 0-41 15,-3 3 0-15,7 0 0 16,4 1 1-16,3-1-3 0,1-3 1 15,-5 0-4-15,-3 3 1 16,1 0-6-16,-15 3 0 0,-4 7-5 16,-10 6 0-16</inkml:trace>
  <inkml:trace contextRef="#ctx0" brushRef="#br0" timeOffset="10091.995">28081 4945 39 0,'-7'15'19'0,"14"-27"-18"0,0 6 34 31,4-4-31-31,3-2 0 0,7-7 3 16,7 0 0-16,4-3-9 15,7 0 0-15,7 0 5 16,0 3 1-16,-1 4-2 16,1-1 0-16,0 0-2 15,-14 10 1-15,0 3-1 16,-8 6 1-16,-6 3-1 0,-7 10 1 15,-8 3-3-15,-6 6 1 16,-12-3-5-16,-9 3 1 16,-12 3-6-16,-2-3 0 15,-5 0-5-15,1-3 1 0</inkml:trace>
  <inkml:trace contextRef="#ctx0" brushRef="#br0" timeOffset="10242.6964">28166 5036 27 0,'3'-7'13'0,"18"-8"-4"15,-10 8 19-15,3 4-25 16,4 0 0-16,3-3 1 16,4 0 1-16,6-4-7 0,-2-2 0 15,-5-1-1-15,-2 7 1 16,-8 0-6-16,-4 2 0 0,-10 4-4 16,-10 7 1-16</inkml:trace>
  <inkml:trace contextRef="#ctx0" brushRef="#br0" timeOffset="10591.3265">28282 5039 23 0,'-17'31'11'0,"2"10"-13"16,12-28 19-16,-4 2-17 16,0 7 0-16,-4 3 1 0,1 3 0 31,3-2-1-31,0-1 1 16,3-10 0-16,4-5 0 15,4-7 0-15,6-6 1 16,4-10-2-16,4-9 1 15,0 3-1-15,-1-6 1 0,4 0-1 16,-3 3 1-16,-7 3-1 16,-1 4 1-16,-10 5 0 15,-3 10 1-15,-8 4 1 16,-7 2 0-16,-3 9 2 16,-3 7 1-16,-1 0 1 0,0 13 0 15,4-4 0-15,3 4 0 16,4-1-1-16,11-2 0 15,3-4-2-15,10-3 0 0,8-3-2 16,7 0 0-16,3-7-7 16,14 1 0-16,4-3-12 15,7-4 1-15</inkml:trace>
  <inkml:trace contextRef="#ctx0" brushRef="#br0" timeOffset="12071.6838">15988 8727 30 0,'-7'-22'15'0,"7"31"-8"16,0 0 16-16,0 13-22 0,-4 10 0 0,-6 8 1 16,-4 8 0-16,0 8-3 15,-4 13 1-15,4-9 1 31,0-1 0-31,0-12-1 16,3-9 1-16,0-7 0 16,4-6 0-16,-3-15 0 15,-1-7 0-15,4-16-1 0,4-18 1 0,3-4-1 16,3-9 0 0,4-6-1-16,11-9 0 15,6-10 0-15,1-10 0 0,0 13 0 16,10 1 1-16,-3 8 0 15,0 10 1-15,3 10 0 16,-3 11 0-16,-4 8 1 16,-3 11 0-1,-1 14 0-15,-3 15 0 0,-10 12-1 16,-4 10 1-16,-3 0-1 16,-4-7 1-16,-4 4-4 15,1-3 1-15,-4 0-6 16,-1-1 1-16,1 1-6 15,0-4 0-15,-3 1-1 16,-1-10 0-16</inkml:trace>
  <inkml:trace contextRef="#ctx0" brushRef="#br0" timeOffset="12404.267">16009 9006 20 0,'-28'-57'10'0,"56"23"-10"16,-17 24 20-16,3-2-19 15,3-4 1-15,5 0 0 31,-1 4 0-31,-4 6-3 16,1 6 1-16,-7 3 3 16,-4 3 0-16,-7 7-1 15,-7 2 1-15,-4 10 0 0,0 4 0 16,1-8-1-16,-1-5 1 16,4 0-2-16,0-7 0 15,4 1-1-15,3-1 0 0,0 0 0 16,3 4 0-16,4 6-1 15,0 0 1-15,0 9 0 16,0 0 1-16,-3 3 0 16,-4 4 1-16,3 6-1 15,-3-1 1-15,0-8-1 16,0-4 1-16,4 0-1 0,-4-6 1 16,3-6-2-16,5-7 1 15,2-6-5-15,4-6 0 0,4-16-8 16,14-9 1-16</inkml:trace>
  <inkml:trace contextRef="#ctx0" brushRef="#br0" timeOffset="12588.8208">16521 8523 30 0,'-4'-32'15'0,"8"35"-9"16,-4-3 20-16,3 4-25 31,1 2 1-31,3 6 0 15,0 1 0-15,3 0-3 0,8-4 1 16,0-3-3-16,3-3 1 16,0-6-6-16,0-3 0 15,0 3-2-15,7-3 0 0</inkml:trace>
  <inkml:trace contextRef="#ctx0" brushRef="#br0" timeOffset="13408.1159">16835 8429 18 0,'-32'6'9'0,"-11"32"-8"0,33-23 13 15,-4 10-14-15,-7 10 1 16,-4 6-1-16,0-1 1 16,4 4-2-16,0-6 1 15,3-7 1 1,1-6 1-16,6-3 0 16,4-6 0-16,0-13 1 15,7 0 0-15,3-12 0 16,12-4 0-16,2-6-1 15,8-6 1-15,3 0-1 16,0 0 1-16,8 3-6 16,-1 0 1-16,-3 7-4 15,-4 2 0-15,-10 10-2 0,-11 9 1 0,-14 13-1 16,-8 0 0-16,-2 3 5 16,-4 3 0-16,-8 3 6 15,1-3 0-15,0-3 3 16,3-3 0-16,8-3 1 31,2-7 1-31,8-3-2 16,7-3 0-16,7-6-3 15,8-6 0-15,2-1-1 16,4-2 0-16,11-4-2 0,0 7 1 16,-4 3-1-16,-3 6 1 15,-8 3-1-15,-2 9 1 0,-15 4-1 16,-7 3 1-16,-4-4 0 15,-3 4 0-15,0 3 0 16,-7 0 0-16,-4 3-1 16,0 0 1-16,-3-3-1 15,3 0 1-15,4 0-2 16,7-3 1-16,3-6-1 0,4-7 0 16,4-3 0-16,3-3 0 15,0 0 0 1,10-3 1-16,1 0 0 15,3-4 0-15,0-2 0 16,0-4 1-16,0-2 0 16,0-4 1-16,-3 0-3 15,-4 0 0-15,0 1-2 16,-3-4 1-16,-4-4-1 16,-4-5 0-16,1 3-1 0,-4 3 0 15,0 3 2-15,-1 9 0 16,1 10 2-16,0 13 1 15,-3 8 1-15,-1 4 0 16,-3 13 0-16,0 9 1 0,0 18 0 16,3 4 0-16,1 3 0 15,3-6 0-15,3-7-2 16,1-9 0-16,3-9-3 16,0-10 0-16,3-6-3 15,1-3 1 1,3-9-5-16,3-17 1 15,1-12-2-15,-1-12 0 16</inkml:trace>
  <inkml:trace contextRef="#ctx0" brushRef="#br0" timeOffset="13589.5652">16736 8861 24 0,'3'4'12'0,"-3"27"-15"16,-3-15 24-16,-1 12-20 15,-3 6 0-15,0 13 0 16,-3 13 0-16,-5 6-1 15,1 0 0-15,4 6 1 0,-1-6 1 16,4-10-3-16,4-6 0 16,-1-3-6-16,4-9 1 15,0-7-2-15,4-12 1 0</inkml:trace>
  <inkml:trace contextRef="#ctx0" brushRef="#br0" timeOffset="13822.5501">16641 9241 30 0,'-15'6'15'0,"-6"44"-16"16,14-34 32-16,0 6-29 31,-3-3 1-31,3 0 1 16,-1-4 1-16,5-2-6 0,3-4 0 15,7-3 4-15,0-6 0 16,7 0-1-16,4-3 1 0,3-9-3 15,7-10 0-15,11-3-7 16,7-7 0-16,3 1-5 16,4-7 0-16</inkml:trace>
  <inkml:trace contextRef="#ctx0" brushRef="#br0" timeOffset="14340.0955">17339 8491 37 0,'-49'10'18'0,"52"21"-20"16,1-21 29-16,3 2-27 31,3 1 1-31,8-1 0 16,0 7 1-16,-1-3-4 0,1 6 1 15,-8-4-3-15,-6 4 0 0,-4 3-2 16,-14 1 0-16,-4 5-1 16,-3-3 1-16,-4 0 1 15,1-6 0-15,3-3 3 16,3-3 0-16,7-7 2 16,4-6 1-16,7-3-1 0,11-3 1 31,3-6 0-31,4-4 0 15,10 4-1-15,0 3 0 16,-3 2 0-16,-4 11 0 16,-7 2 0-16,-7 7 0 15,-14 9 1-15,-7 3 0 0,0 10 1 16,-4 2 0-16,1 11 2 16,-1-4 0-16,0-3 1 15,1 6 0-15,-1-3-1 16,4-6 1-16,3-10-2 15,4-6 0-15,4-3-1 16,-1-6 0-16,8-4-1 16,3-6 0-16,3-9-5 0,4-12 1 15,8-7-7-15,9-10 0 0</inkml:trace>
  <inkml:trace contextRef="#ctx0" brushRef="#br0" timeOffset="14524.6603">17660 8620 39 0,'4'0'19'0,"10"19"-21"16,-7-19 31-16,3 3-29 15,1-3 1-15,3 0 1 16,0-6 0-16,4-4-6 16,-4 1 1-16,4-1-2 31,-4-2 0-31,0 2-6 0,-4 1 0 15</inkml:trace>
  <inkml:trace contextRef="#ctx0" brushRef="#br0" timeOffset="14824.8929">17805 8598 20 0,'-25'50'10'0,"-24"35"-2"15,34-57 12-15,-2 3-16 0,-4 4 0 16,0 3 3-16,3-4 0 16,4 1-9-16,3-10 0 15,8-3 6 1,6-10 0-16,4-3-2 15,7-9 1-15,4-9-2 16,3-7 1-16,7-9-2 16,1-3 1-16,-1-3-3 15,0-4 1-15,0 7-1 16,1 3 0-16,-8 6-1 16,-4 3 0-16,-10 7 1 15,-7 15 0-15,0 7 1 0,-3 6 1 16,-4-1 0-16,0 4 1 15,-4 7-3-15,-3 2 0 16,3-3-5-16,-3 4 1 0,0 2-4 16,0-6 1-16</inkml:trace>
  <inkml:trace contextRef="#ctx0" brushRef="#br0" timeOffset="14988.5115">17653 9059 28 0,'-11'-6'14'0,"4"18"-14"0,7-2 26 31,0 5-26-31,0 4 1 16,0 9 0-16,-3 1 0 0,3 2-2 15,0-3 1-15,0 0-3 16,0-9 0-16,3 0-6 16,1-3 1-16</inkml:trace>
  <inkml:trace contextRef="#ctx0" brushRef="#br0" timeOffset="15173.5682">17678 9247 31 0,'0'3'15'0,"-4"13"-14"0,4-10 25 15,-3 4-25-15,-1 5 0 16,1 4 1-16,-1-3 0 16,1-1-3-1,3 1 1 1,3-10-3-1,4-6 0-15,0 0-7 16,4-9 1-16</inkml:trace>
  <inkml:trace contextRef="#ctx0" brushRef="#br0" timeOffset="15325.2747">17755 9253 21 0,'0'-3'10'0,"0"25"-2"0,0-16 11 0,0 4-17 16,0 2 1-16,4 1 0 15,-1-1 0-15,4-2-5 16,0-4 1-16,4-3 0 15,0-6 1-15,3-9-7 16,7-1 0-16,4-3-2 16,3-6 1-16</inkml:trace>
  <inkml:trace contextRef="#ctx0" brushRef="#br0" timeOffset="15675.4054">18157 8874 34 0,'4'16'17'0,"7"9"-21"0,-4-22 34 0,0-3-27 16,3-3 0-16,4-7 1 0,4 1 1 16,0-7-6-16,-1-6 0 15,-3-3 4-15,-3 0 1 16,-4 3-2-16,-7 3 0 15,-3 7-1-15,-5 2 1 16,-2 10-1-16,-4 7 0 0,0 8-2 16,0 1 0-16,-1 3-1 15,1-4 1-15,4 1-1 16,3-3 1-16,3-1 0 31,1-2 0-31,3-1 1 16,3-6 0-16,4 0-3 0,0-3 1 15,4 0-6-15,-1 0 1 16,-3 0-5-16,4 10 1 16</inkml:trace>
  <inkml:trace contextRef="#ctx0" brushRef="#br0" timeOffset="16173.6654">18076 9159 35 0,'-24'38'17'0,"24"-29"-19"16,0-9 30-16,7-3-26 15,0-6 0-15,7-4 0 16,4-6 1-16,-1-3-4 0,1 1 0 16,-1 2 0-16,1 0 0 15,-4 3-4-15,0 4 0 0,-7 2-1 32,-3 7 0-32,-4 3 0 15,-4 6 0-15,1 7 3 16,-4 9 1-16,-7 0 5 15,0 6 0-15,-1-6 2 16,5 3 0-16,-1-3 0 16,8-6 0-16,-1-4 0 15,8 1 0-15,3-10-3 0,0-6 1 16,3-3-2-16,1-13 1 16,0 3-3-16,-1-6 1 15,1 0-4-15,-1-3 0 16,-3 3-1-16,0 3 0 0,-3 0-1 15,-1 4 1-15,-3 2 2 16,0 7 0-16,0 6 3 16,0 3 1-16,-3 3 2 15,-1 10 0-15,1 3 0 0,-1 3 1 16,1 6-1-16,-1 7 1 16,1 5-2-16,-1 10 1 15,1-12-3-15,-1 0 1 31,1-1-8-31,-1-2 1 16,4-1-4-16,4-5 1 0</inkml:trace>
  <inkml:trace contextRef="#ctx0" brushRef="#br0" timeOffset="16359.3564">18080 9454 34 0,'-21'-6'17'0,"28"-4"-13"0,3 4 30 16,4 0-32-16,4-7 0 15,0 1 0-15,3-1 1 0,0 4-3 16,4-1 0-16,-4 1-2 16,4 6 1-16,-4 0-9 15,-4 12 1-15,-6 7-3 32,-4 6 0-32</inkml:trace>
  <inkml:trace contextRef="#ctx0" brushRef="#br0" timeOffset="16539.6966">18045 9686 49 0,'-29'13'24'0,"40"-29"-25"0,3 10 48 15,11-10-44-15,3 0 1 0,7-2 1 16,8-4 0-16,6 0-7 16,4 3 0-16,14 3 4 15,11 4 1-15,-1 2-11 16,-3 7 0-16,4 3-10 15,-4-3 1-15</inkml:trace>
  <inkml:trace contextRef="#ctx0" brushRef="#br0" timeOffset="22690.5075">23110 7394 19 0,'-3'-25'9'0,"10"12"0"0,-7 13 9 15,0 0-13-15,0 0 0 0,4 3 2 16,-4 7 0-16,0 2-9 16,3 7 0-16,4 0 6 15,0 0 1-15,4 3-5 16,3-10 1-16,4 1-5 16,3-7 1-16,0 0-4 15,0-6 0-15,0 0-4 0,-3-3 1 0,-1 0 0 31,-2 0 1-31,-5-3 0 32,32-16 9-32,-80 40-2 0,38-18 0 0,-7 4 4 15,-4 8 0-15,-3 4 0 32,-4 3 0-32,-3 6-2 15,0-3 0-15,0 0 0 0,0 3 1 16,-8 0 2-16,1-6 0 0,-4-1 2 15,1 1 1-15,2-6 2 16,5-4 1-16,6 1 1 16,4-1 0-16,3-3-1 15,8 1 0-15,6-4-2 16,8-3 0-16,10-3-3 16,4-4 0-16,3-12-3 15,4 4 1-15,3-4-4 16,4 0 0-16,0 0-5 0,-4 1 0 15,-3 5-5-15,3 4 0 32,-3 9-3-32,-4-4 1 0</inkml:trace>
  <inkml:trace contextRef="#ctx0" brushRef="#br0" timeOffset="22821.9055">23329 7651 19 0,'-28'0'9'0,"-4"16"-9"16,25-10 14-16,-3 0-14 15,-1 7 1-15,-3-1-3 0,0 1 0 16,0-4-2-16,3 7 0 16,1-4-1-16,-1 1 0 0</inkml:trace>
  <inkml:trace contextRef="#ctx0" brushRef="#br0" timeOffset="23239.9005">23100 7905 13 0,'-4'19'6'0,"-10"9"0"16,11-22 11-16,-1 10-15 31,-3 0 1-31,0 6 0 16,-4-4 0-16,1 4-4 0,3-6 1 15,3-7 3-15,1-2 1 16,-1-7-2-16,4-10 1 0,7 1-1 16,4-10 1-16,7-9-1 15,-1 6 0-15,1-3-1 16,3 3 1-16,4 0-2 15,-1 6 1-15,-2 4-1 16,-1 2 1-16,-4 4-1 16,-3 6 1-16,-3 0-1 0,-7 6 0 15,-4 4 1-15,-4-1 0 16,-3 7 0-16,-4 3 1 16,1 3 0-16,-1-4 0 0,1 1 0 15,3 0 0-15,0 3 0 16,0-6 1-16,-1-1-2 15,5 1 1-15,-1-3-1 32,1-1 0-32,3-6-4 15,3-3 1-15,8-3-6 16,3-9 0-16,11-13-5 0,3-3 1 16</inkml:trace>
  <inkml:trace contextRef="#ctx0" brushRef="#br0" timeOffset="23490.1729">23689 7472 39 0,'0'-9'19'0,"14"12"-22"16,-7-3 34-16,4 0-31 16,3 3 0-16,4 0-3 15,-1 0 1-15,1 4-3 16,-1 2 0-16,-2 0-6 16,-1-2 1-16</inkml:trace>
  <inkml:trace contextRef="#ctx0" brushRef="#br0" timeOffset="24006.0214">23798 7676 20 0,'-7'-9'10'0,"18"-7"0"0,-8 10 11 16,1-1-17-16,-4 7 1 15,0 0 2 1,0 0 0-16,0 4-9 16,-4 5 0-16,-3 4 5 15,0-1 1-15,0 4-7 16,0-4 1-16,-3 1-7 16,-1-1 1-16,4 4-4 15,0-3 1-15</inkml:trace>
  <inkml:trace contextRef="#ctx0" brushRef="#br0" timeOffset="24574.2771">23633 7849 23 0,'-15'18'11'0,"1"11"-6"15,11-23 18-15,-1 10-20 16,-3-1 0-16,0 7 2 16,0-3 0-16,4 3-6 0,-4 0 0 31,3-6 5-31,0-4 0 0,12-12-1 0,6-12 0 15,3-7 0-15,4-3 0 32,4-10-1-32,7-2 1 15,3-1-1-15,4 7 0 16,0-3-1-16,-7-1 0 16,-1 11-1-16,1 2 1 0,-4 3-1 15,-7 7 0-15,-10 15 0 16,0 0 0-16,-15 0 0 15,-3 4 1-15,0 2-1 0,-7 4 0 16,-4 3-1-16,1 3 0 16,-5-3-1-16,1-1 1 15,4-2-1-15,-1-6 0 16,4-1 0-16,3-3 0 0,8-3 1 16,3 1 0-16,7-8 0 31,3 1 1-31,4-3-1 15,1 3 1-15,-1 0 0 16,-4 3 0-16,-3 0 0 0,-7 6 0 16,-3 3 0-16,-4 7 0 15,-4 6 1-15,1-3 1 16,-5 6 0-16,1 0 1 16,4 0 0-16,3 0 1 0,0-6-1 15,3-3 1-15,1-1-2 16,3-2 0-16,3-4-2 15,4-6 1-15,4 4-7 16,3-7 0-16,7-7-9 16,0-2 0-16</inkml:trace>
  <inkml:trace contextRef="#ctx0" brushRef="#br0" timeOffset="24905.9331">24412 8018 48 0,'4'-6'24'0,"17"15"-30"0,-14-9 38 16,4 6-31-16,-4 1 1 16,7 2-9-16,3-6 0 15,5 6-2-15,2-5 0 16,-3-8-3-16,4 1 0 15</inkml:trace>
  <inkml:trace contextRef="#ctx0" brushRef="#br0" timeOffset="25156.993">25135 7431 44 0,'4'-28'22'0,"10"16"-29"16,-17 12 47-16,-5 9-40 16,-9 7 0-16,-8 6 1 15,-7 12 1-15,-3 4-4 16,-4-1 1-16,1 1-3 16,-1 0 0-16,10-4-7 15,8-6 1-15,11-2-3 16,10-8 0-16</inkml:trace>
  <inkml:trace contextRef="#ctx0" brushRef="#br0" timeOffset="25314.2933">25188 7507 42 0,'14'-19'21'0,"8"-6"-28"0,-15 22 42 16,3 3-35-16,1 3 1 15,3 3-3-15,-3 0 0 16,-1 7-3-16,-3 3 1 15,-7 2-6-15,-7 4 1 0,-3 0-2 16,-5 0 0-16</inkml:trace>
  <inkml:trace contextRef="#ctx0" brushRef="#br0" timeOffset="25684.4218">25068 7748 27 0,'-31'16'13'0,"24"-10"-11"0,7-3 26 16,3 0-27-16,4 4 1 0,11-1 1 15,6 0 0-15,5 0-3 31,2 1 1-31,-2 2 3 16,-1 1 1-16,-3-1 0 16,-4 4 0-16,-7-1 0 15,-7 1 0-15,-7 5-1 16,-7 8 0-16,-4-5-2 0,-3 1 1 16,-3 0-5-16,-5-3 1 15,-2 0-5-15,-1-6 0 16,4-1-4-16,3-12 1 15,4-6-5-15,11-13 0 16,-1 0 2-16,11 3 0 0,4 1 7 16,-4-1 1-16,0 4 7 15,0 5 1-15,-4 1 4 16,-3 3 1-16,-3 9 1 16,-11 7 1-16,-4 6-4 15,-3 2 0-15,0 5-6 16,0 5 1-16,-1 0-8 0,8-9 1 15,7-6-7-15,7-13 1 16</inkml:trace>
  <inkml:trace contextRef="#ctx0" brushRef="#br0" timeOffset="25873.172">25675 7453 53 0,'-3'-6'26'0,"38"-3"-34"16,-21 18 51-16,4-3-43 16,6 1 1-16,1-1-1 0,0-3 1 0,3-3-6 15,0 0 1-15,0 3-5 16,4-9 1-16,-4 6-7 16,-6 0 1-16</inkml:trace>
  <inkml:trace contextRef="#ctx0" brushRef="#br0" timeOffset="25992.0073">25859 7604 23 0,'-43'31'11'0,"-17"-9"-21"0,43-15 12 16,-12 2-8-16,5 3 0 15</inkml:trace>
  <inkml:trace contextRef="#ctx0" brushRef="#br0" timeOffset="26358.9623">25548 7814 22 0,'-3'25'11'0,"-4"10"-3"16,7-26 21-16,-4 0-26 15,1 13 1-15,-5 3 2 16,1 7 1-16,-3 2-7 16,-1 4 0-1,-3-4 5-15,4-2 1 16,3-10-2-16,-1-3 1 0,1-10-1 15,7-9 1-15,11-9-2 16,0-10 1-16,3-9-2 16,3-7 1-16,8-9-1 15,14 0 0-15,7 0-1 16,3 10 0-16,-3-1 0 16,-7 7 0-16,-4 6 0 0,-3 6 0 15,-4 7 0-15,-7 3 0 16,-3 6 0-16,-4 6 1 15,-7 7-2-15,-7 5 1 16,-4 4-1-16,-3 13 1 16,0 3-6-16,-14 2 1 0,-4 4-7 15,-6 3 0-15,-12-3-8 32,1-6 1-32</inkml:trace>
  <inkml:trace contextRef="#ctx0" brushRef="#br0" timeOffset="26742.6081">25569 7955 37 0,'14'-19'18'0,"50"4"-16"0,-43 12 24 0,7-1-26 16,4 4 0-16,-4 0 0 16,-7 0 1-16,-3 4-1 15,-4 5 0-15,-14 7 1 16,-7 6 0-16,-7 3-1 15,-7-3 1-15,-4 0 0 0,1 3 0 16,2-3 0-16,1-4 0 16,4-8-1-16,6 2 1 15,0-2-1-15,4-1 0 0,4-3 0 16,-4 4 0-16,0-4-1 16,0 10 1-16,-4 3 2 15,-3 6 1-15,0-3 1 31,0 0 1-31,3 3 0 16,-3 0 1-16,3 6 1 16,1-6 0-16,3 0-3 15,3-3 1-15,4-3-7 0,7-3 1 16,4-4-15-16,17-2 1 16,4-7-3-16,0-9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7:42.8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20913 4678 19 0,'-14'-25'9'0,"14"6"-1"0,0 10 10 16,0 3-14-16,3-4 1 15,1 4 1-15,-1 0 0 16,4-1-8-16,4-2 1 15,10 0 5-15,0-4 1 0,4 1-3 16,3-1 0-16,0 4-1 16,0-1 0-16,1 4-1 15,2 3 1-15,-6 3-1 0,-7 6 1 16,-4 3-1-16,-14 4 0 16,-4 0-4-16,-6 8 0 15,-4 5-4-15,-4-1 0 0,-3 0-4 16,-4 0 1-16</inkml:trace>
  <inkml:trace contextRef="#ctx0" brushRef="#br0" timeOffset="198.8395">20895 4713 24 0,'-3'15'12'0,"-12"20"-6"16,12-26 21-1,-1 10-26-15,-6 16 1 16,-8 2 0-16,-7 10 1 15,-10 3-4-15,0 16 0 16,3 0 2-16,7 0 1 16,4-3-4-16,4-16 1 0,6-6-5 15,4-13 1-15,3-22-5 16,4-6 1-16</inkml:trace>
  <inkml:trace contextRef="#ctx0" brushRef="#br0" timeOffset="596.5706">21008 4449 24 0,'7'-6'12'0,"-14"37"-13"0,3-18 19 15,-3 9-18-15,0 6 1 16,0 13-2-16,-3 12 1 16,-8 0-2-1,-7 4 1-15,1-1-1 16,2-15 0-16,1-6-1 15,4-7 1-15,3-6 0 16,6-7 1-16,5-2 0 16,6-4 0-16,5 1 1 0,6-4 1 15,3-3 1-15,1 0 0 16,0 1 2-16,-1-1 0 16,1 3 1-16,3 3 1 15,-7 4-1-15,0-1 1 0,-7 4-2 16,0 6 1-16,-7-3-2 15,-3 0 0-15,-4 6-2 16,-4 3 1-16,1-3-4 16,-5 0 1-16,-6-6-4 15,4-3 0-15,-1-7-5 0,0-6 0 16,4-12-1-16,0-13 1 31</inkml:trace>
  <inkml:trace contextRef="#ctx0" brushRef="#br0" timeOffset="732.5209">20863 5070 28 0,'4'3'14'0,"31"22"-11"0,-31-15 27 0,3 2-29 32,0 4 1-32,0 9 0 15,7 0 1-15,-4 0-7 16,1-3 0-16,3-3-1 16,0-6 0-16,4-7-5 0,0-12 0 15</inkml:trace>
  <inkml:trace contextRef="#ctx0" brushRef="#br0" timeOffset="930.4415">21343 4547 39 0,'11'6'19'0,"24"-6"-25"16,-21 0 38-16,4-3-32 15,10-4 1-15,0 1-4 31,0 0 0-31,1 0-1 0,-1 2 1 16,-7 1-7-16,-3 3 1 16,-4 3-2-16,-4 1 1 15</inkml:trace>
  <inkml:trace contextRef="#ctx0" brushRef="#br0" timeOffset="1414.0723">21523 4616 20 0,'-28'31'10'0,"-22"38"-13"16,33-53 19-16,-4 2-16 15,-4 11 1-15,4-4-2 16,0 0 0-16,3-3-1 0,4-3 0 16,3-4-1-16,4 1 1 15,4-4-1-15,3-2 0 16,0-1 1-16,3 4 1 16,-3-4 3-1,4 7 0-15,-4 3 0 16,0 3 1-16,0 3 0 15,-4 3 1-15,4-3 0 16,-3-3 0-16,3-3-1 16,0-4 1-16,-4-2 0 0,1-4 0 15,3-5-1-15,3-11 0 16,8-2 0-16,3-4 0 16,3-5-2-16,1-1 1 15,7-3-1-15,-1 3 0 0,-2 0-1 16,-1 7 1-16,0 2-1 15,-7 4 0-15,-3 3 0 16,-8 6 1-16,-3 6 0 16,-3 7 0-16,-1 6 0 15,-3-6 1-15,-4 12-1 0,1-3 1 32,-1 0-1-32,4-3 1 15,4 0-1-15,3 0 0 16,3-10-2-16,4-2 0 15,7-4-4-15,1-12 0 0,2-13-5 16,8-6 0-16,7-3-2 16,3-13 0-16</inkml:trace>
  <inkml:trace contextRef="#ctx0" brushRef="#br0" timeOffset="1614.5718">22207 4405 35 0,'-10'-6'17'0,"-11"25"-18"0,10-16 35 16,-3 6-34-16,-7 13 1 16,-4 7 0-16,-10 8 0 0,-11 13-2 15,-7 4 1-15,-7 5-4 16,11-2 1-16,3-1-6 31,10-15 0-31,12-10-2 16,10-9 1-16</inkml:trace>
  <inkml:trace contextRef="#ctx0" brushRef="#br0" timeOffset="1763.8492">21992 4738 29 0,'18'-6'14'0,"-15"37"-10"0,-3-19 27 0,-3 7-31 16,-8 13 1-16,-3 2 0 16,-4 4 1-16,-3 2-5 15,-3 1 1-15,10 0-3 16,3 6 0-16,7-6-5 15,4-4 1-15</inkml:trace>
  <inkml:trace contextRef="#ctx0" brushRef="#br0" timeOffset="2150.3257">22151 4578 43 0,'18'-13'21'0,"17"-15"-27"0,-21 19 40 0,4-1-34 31,10-2 0-31,7-1 1 16,4 1 1-16,0 2-4 0,3-5 0 15,-3 5-3-15,-11 4 0 16,-7 6-5-16,-7 6 1 16,-7 16-2-16,-14 3 0 15,-7 10 3-15,-7 9 1 0,-4 6 6 16,-10 0 1-16,10-3 6 15,1 0 1-15,6-9 2 16,4-4 0-16,7-6-1 16,3-6 1-16,11-9-4 15,4-7 1-15,3-6-2 0,0-9 1 16,-3-4-2 0,-4-2 1-1,0-1-2-15,-4-6 1 16,-6-3-7-16,-1-10 1 15,4-31-10 1,4 10 1-16</inkml:trace>
  <inkml:trace contextRef="#ctx0" brushRef="#br0" timeOffset="2332.7289">22507 4380 20 0,'14'-9'10'0,"-7"50"2"16,-3-35 3-16,-8 6-11 15,1 10 1-15,-4 10 2 0,-7 24 0 16,-4 16-9-1,-10 10 0-15,-11-1 6 0,7 1 0 16,1-1-3-16,2 10 0 0,5-3-4 16,-1-6 0-16,4-10-6 15,3-16 1-15,4-12-3 32,3-28 1-32</inkml:trace>
  <inkml:trace contextRef="#ctx0" brushRef="#br0" timeOffset="2479.0559">22218 5080 41 0,'7'-16'20'0,"4"16"-23"0,-4 3 42 16,0 3-37-16,3 7 0 15,8 3-2-15,7 2 0 0,6 1-6 16,8-6 0-16,4-1-5 16,2 4 1-16,1-4-3 15,-3 4 1-15</inkml:trace>
  <inkml:trace contextRef="#ctx0" brushRef="#br0" timeOffset="2866.9742">22864 4832 31 0,'-68'38'15'0,"40"40"-10"0,25-62 29 15,-1 6-33-15,4 3 1 16,4 0 0 0,6 0 1-16,4-3-4 0,11-10 1 15,7-9 2-15,7-9 1 16,3-10-2-16,4 1 1 16,-7-13-1-16,-4-7 1 15,0-3-1-15,-7 4 1 0,-3 6-1 16,-7 3 0-16,-4 6 0 15,-7 16 0-15,-7 12 0 16,-4 7 1-16,-3 9-1 16,0-3 0-16,0 3-2 15,0 0 1 1,4 0-6-16,-1-3 0 16,4-6-6-16,0-4 1 15,7-2-4-15,7-7 1 16</inkml:trace>
  <inkml:trace contextRef="#ctx0" brushRef="#br0" timeOffset="3167.1794">23534 4672 40 0,'-7'3'20'0,"-21"19"-27"16,17-13 40-16,-3 7-33 15,-4 0 1-15,1 6-1 0,2-10 0 16,5 4 0-16,3 0 0 15,0-4 0-15,3 4 1 16,11 0-1-16,4 2 1 16,-1 1 0-16,5-3 0 0,2 3 0 31,-6-4 1-31,-4-5 0 16,0 2 0-16,-7-2 0 15,-4-1 0-15,-6 1-3 16,-4-1 0-16,-4-3-5 15,4-3 1-15,3-3-8 0,4-3 0 16,11-6 0-16,10-7 0 16</inkml:trace>
  <inkml:trace contextRef="#ctx0" brushRef="#br0" timeOffset="3466.1921">23640 4866 29 0,'24'7'14'0,"-13"-10"-11"15,-4-4 28-15,4-5-29 16,-1-1 1-16,4-6 1 15,0 1 0-15,0 2-5 16,-3 0 0-16,-4 0 3 0,-7 4 1 16,-7 12-3-16,-4 3 1 31,-3 13-1-31,-3-1 0 16,-8 14 0-16,0 5 0 15,1-2 0-15,2-4 0 0,5-3 1 16,6-3 1-16,4-3-1 15,7-4 1-15,4-2-1 16,6-4 1-16,4-6-1 16,4-6 0-16,3 0-5 0,4-6 1 15,0-4-5-15,3-3 0 16,-3-2-6-16,-4 2 1 16</inkml:trace>
  <inkml:trace contextRef="#ctx0" brushRef="#br0" timeOffset="3701.465">23823 4895 23 0,'-14'25'11'0,"-4"9"-1"0,15-28 14 0,-4 4-19 16,0 2 0-16,0 4 5 16,0 0 0-16,0-4-11 15,-1 1 0-15,5-4 9 16,-1-6 0-16,4-3-2 16,4-6 1-16,7-3-2 15,3-4 0 1,3 4-2-16,4-1 1 15,1-5-2-15,2-1 0 16,8-3-1-16,3 7 0 16,4-1-8-16,0 4 1 0,3-1-11 15,1 1 1-15,6-7-2 16,0-3 0-16</inkml:trace>
  <inkml:trace contextRef="#ctx0" brushRef="#br0" timeOffset="4200.7643">24518 4499 33 0,'32'-6'16'0,"35"3"-19"0,-57 3 28 0,19-6-25 16,-8 0 1-16,11-4-4 0,-8-2 0 16,8-7-2-16,-7 3 1 15,-4 0-5-15,-4 4 1 16</inkml:trace>
  <inkml:trace contextRef="#ctx0" brushRef="#br0" timeOffset="4352.566">24716 4340 21 0,'-32'28'10'0,"14"9"-8"0,15-27 15 0,-1 2-17 16,-3 10 0-16,0 7-2 31,0-1 1-31,0 9-2 16,-4 7 1-16,1 3-4 15,-8 0 0-15</inkml:trace>
  <inkml:trace contextRef="#ctx0" brushRef="#br0" timeOffset="4768.9311">24430 4960 17 0,'3'-9'8'0,"29"-22"-3"15,-14 18 12-15,10 1-16 16,0-4 1-16,4 3 0 16,0-2 0-16,-1 2-3 0,-2 4 0 15,-8 2 2-15,-7 7 1 16,-14 10-1-16,-7-1 0 15,-7 16 0-15,-7 0 1 16,-15 10 1-16,1 3 1 16,0 2 0-16,3 4 0 0,7 3 0 15,8-3 1-15,3-6-2 16,7-7 1-16,7-6-2 31,3-12 0-31,11-7-1 16,4-12 1-16,10-10-2 15,4-6 1-15,3-3-1 16,4-6 1-16,-4 3-1 0,-3-1 1 16,-4 7-2-16,0 0 1 15,1 7-1-15,-8 5 1 0,-4 1-1 16,-3 9 1-16,-6 6 0 16,-8 7 1-16,-4 9-3 15,0 0 1-15,1 6-5 16,-1-3 1-16,4-9-7 15,4-7 0-15</inkml:trace>
  <inkml:trace contextRef="#ctx0" brushRef="#br0" timeOffset="4985.7506">25386 4437 37 0,'3'-10'18'0,"1"13"-13"15,-4-3 29-15,-4 4-33 16,-6 8 0-16,-4 10 1 16,-15 3 1-16,-13 13-4 15,-14 9 1-15,3 9-2 16,-4 1 1-16,4-1-5 16,11 1 1-16,7-17-7 0,10-8 0 15,11-13-2-15,11-7 1 0</inkml:trace>
  <inkml:trace contextRef="#ctx0" brushRef="#br0" timeOffset="5163.8745">25178 4801 34 0,'32'0'17'0,"-8"15"-20"16,-17-5 35-16,-3 5-32 16,3 7 1-16,-7 3-1 0,-4 0 0 15,-3 4-4-15,0-1 1 16,0 0-4-16,4-6 1 15,-1-3-4-15,8-7 0 16</inkml:trace>
  <inkml:trace contextRef="#ctx0" brushRef="#br0" timeOffset="5318.2817">25326 4913 24 0,'14'-119'12'0,"11"69"-4"16,-15 34 20-16,4 1-26 15,8-10 1-15,6 3 0 16,7-3 1-16,4-4-5 0,7 1 0 15,0 0 1-15,-1 3 0 16,-9 3-5 0,-8 0 1-16,-3 0-6 15,-8 3 0-15,-3 3-1 16,-7 1 1-16</inkml:trace>
  <inkml:trace contextRef="#ctx0" brushRef="#br0" timeOffset="5502.8308">25739 4415 26 0,'-14'37'13'0,"-11"26"-9"0,14-44 26 15,-6 22-28-15,-1 9 1 16,-3 22 2-16,0 0 0 16,-4 7-6-16,0 2 0 15,1 7 4-15,2 3 0 16,5-7-2-16,3-15 0 0,0-18-6 16,7-7 0-16,3-19-5 15,4-19 0-15,0-22-2 16,0-21 0-16</inkml:trace>
  <inkml:trace contextRef="#ctx0" brushRef="#br0" timeOffset="5635.1861">25446 4979 29 0,'-4'-22'14'0,"4"25"-11"0,0 1 28 15,0 2-30-15,4 3 1 16,6 4 0-16,-2-4 1 31,2 1-5-31,4-1 1 16,4-6-3-16,7-6 1 0,10-3-7 15,7-4 0-15</inkml:trace>
  <inkml:trace contextRef="#ctx0" brushRef="#br0" timeOffset="6220.0136">26099 4352 28 0,'3'-6'14'0,"50"-13"-8"0,-35 13 19 0,6 3-24 15,5 3 1-15,-1 0-1 32,7 0 0-32,-3 0-2 15,-4 3 1-15,-3 3 1 16,-8 3 0-16,-3 7-1 0,-7 0 1 16,-7 3-1-16,-10 3 1 15,-11 3-1-15,-7 6 0 16,-15-6 0-16,4 0 1 15,1-6-1-15,2-6 0 0,8-4 0 16,7 0 0-16,3-2 0 16,8-4 1-16,6-3 0 15,4 0 0-15,7-3-1 16,11-1 1-16,7-2 0 16,-1 0 0-16,1 3 0 15,-4 0 0-15,-3 3-1 0,-4 3 1 16,-7 0 0-16,-7 3 0 15,-11 10 0-15,-10 0 0 16,-4 2 0 0,1 4 0-16,-1-3-1 15,0 6 0-15,1-3 0 16,6-3 0-16,4 0 0 16,3 3 0-16,4-3 0 15,7 3 0-15,4-4 1 16,3 1 0-16,0 0 0 0,4 0 1 15,-1-7-1-15,-3 1 1 16,0-1-2-16,0-2 0 16,-3-4-4-16,-4-6 1 15,3-9-4-15,4-4 0 0,-7-6-6 16,0-9 0-16,0-13 1 16,0-9 0-16</inkml:trace>
  <inkml:trace contextRef="#ctx0" brushRef="#br0" timeOffset="6403.4828">26208 4299 28 0,'-4'3'14'0,"-20"50"-11"0,17-40 28 16,-4 9-30-16,-3 12 0 31,-4 13 1-31,-3 10 1 16,-4 9-4-16,1 6 1 0,-5-3 1 15,5 0 0-15,3-10-4 16,-1-2 1-16,1-4-4 15,7-15 0-15,7-13-5 16,4-3 1-16</inkml:trace>
  <inkml:trace contextRef="#ctx0" brushRef="#br0" timeOffset="6598.3517">26268 4352 38 0,'14'-9'19'0,"-11"43"-23"0,-3-24 36 15,-7 5-31-15,-3 10 0 16,-4 10 0 0,-7 2 0-16,-1 11-4 15,5-1 0-15,-1 0-2 16,0 0 1-16,1-3-5 16,3-1 0-16,-4-5-2 15,4-3 0-15</inkml:trace>
  <inkml:trace contextRef="#ctx0" brushRef="#br0" timeOffset="7102.8882">25919 5045 23 0,'-18'6'11'0,"7"23"-9"0,8-23 20 0,-1 3-19 15,1 4 0-15,3-7 1 0,-4 13 1 16,4-10-6-16,0 4 0 31,0-10 5-31,-3 0 0 16,3 7-2-16,0-14 1 0,0-2-2 15,3-3 1-15,1-4-1 16,6-6 0-16,4-3-1 16,4 0 0-16,3 7 0 15,4-7 1-15,0 0-1 16,-1 3 1-16,-2 3-1 15,-1 1 1-15,0 2-1 0,4 7 1 16,-4 3-1-16,-7 6 0 16,-11 6 1-16,-6 1 0 15,-4 5-1-15,-4 1 1 0,-3 3-1 16,-4 0 1-16,1-4-1 16,3 4 1-16,0-9-1 15,3-1 1-15,4-3-2 16,3-3 1-16,1-3 0 15,3 4 0-15,0-1-1 16,0-3 0-16,0 3 1 16,0 0 0-1,-4 3 0-15,4 4 1 16,0 5-1-16,0 1 0 16,0 0-6-16,4-4 1 15,3-2-7-15,0-1 0 16</inkml:trace>
  <inkml:trace contextRef="#ctx0" brushRef="#br0" timeOffset="13494.5972">12517 15026 20 0,'-32'-12'10'0,"28"-4"-2"16,11 7 10-16,7-1-17 15,4-8 0-15,3-1 2 0,7 0 1 16,1-3-5-16,-1 0 1 16,-3 6 2-16,-1 7 1 15,-3 6-1-15,1 12 1 16,-5 10-2-16,-3 9 0 0,-3 7 0 15,0 5 0-15,-4 4 0 32,0-3 0-32,-4-3-1 15,1 6 1-15,-1 3 0 16,-3-3 0-16,0-10-4 16,0-3 1-16,0-15-4 15,-3-10 1-15,-1-12-5 0,1-16 0 16</inkml:trace>
  <inkml:trace contextRef="#ctx0" brushRef="#br0" timeOffset="13694.8381">12700 14641 25 0,'-4'-7'12'16,"8"23"-6"-16,-4-22 19 0,0 25-24 15,0 15 1-15,-4 23 0 0,1 2 1 16,-1 10-4-16,-3 6 0 15,-3-18 3-15,-1 15 0 16,1 0-2-16,-1-6 0 16,7-16-4-16,1-6 1 31,10-16-7-31,0-18 0 0</inkml:trace>
  <inkml:trace contextRef="#ctx0" brushRef="#br0" timeOffset="13979.3426">12834 14907 20 0,'18'-6'10'0,"13"40"-1"16,-16-24 10-16,9-1-15 0,4-2 0 15,4-1 2-15,4-6 0 16,-5-6-8-16,1-7 1 16,-7-12 5-16,-4-6 1 15,-11 2-1-15,-2 1 0 0,-8 9-1 16,-11 4 0-16,-7 8-1 15,-10 10 1-15,-7 13-1 16,3 3 0-16,0 6-2 16,8 0 1-16,-1-3-2 15,7-6 0-15,4-4-6 0,7-9 1 16,7-3-7-16,21-22 0 16,7-6-1-16,8-16 1 31</inkml:trace>
  <inkml:trace contextRef="#ctx0" brushRef="#br0" timeOffset="14211.8806">13469 14424 29 0,'-3'10'14'0,"38"-35"-15"0,-21 9 29 15,7-3-28-15,4-6 0 16,7-9 0-16,3-7 1 16,-3 0-4-1,-4 7 1-15,0 5-7 16,0 4 1-16,-3 3-1 16,0 7 1-16</inkml:trace>
  <inkml:trace contextRef="#ctx0" brushRef="#br0" timeOffset="14429.6731">13769 14437 28 0,'-21'37'14'0,"-4"-5"-12"0,18-26 28 0,3 0-29 15,4-2 0-15,0-1 1 16,4 0 0-16,-4-3-3 16,0 0 1-16,4-6 1 15,3-4 1-15,0 1-4 16,0-4 0-16,-4 1-4 15,1-10 1-15,-8-3-4 0,-3-13 0 32,-3-9-2-32,-5-16 1 15</inkml:trace>
  <inkml:trace contextRef="#ctx0" brushRef="#br0" timeOffset="14628.8582">13603 13982 19 0,'4'-16'9'0,"10"13"-7"15,-7 6 18-15,0 7-18 16,0 9 0-16,0 12 3 15,0 16 1-15,0 25-7 16,0 3 1-16,0 13 3 0,0-16 1 16,0 13-2-16,4 6 1 15,-1 9-2-15,1-15 0 16,0-13-3-16,-1-12 0 16,1-10-4-16,-1-19 1 15,1-15-5-15,0-16 1 16,-1-22-1-16,1-22 1 0</inkml:trace>
  <inkml:trace contextRef="#ctx0" brushRef="#br0" timeOffset="14810.1618">13822 14562 23 0,'-11'-12'11'0,"-3"34"-6"0,11-13 24 16,-1 10-26-16,-3-7 1 16,0 7 2-16,3 0 1 15,-3 6-8-15,7 0 0 16,0-9 5-16,4-4 0 15,3-2-1-15,0-16 0 0,4-13-4 16,-1 6 1-16,1-2-6 16,-4-7 0-16,-4 0-7 15,1 0 0-15</inkml:trace>
  <inkml:trace contextRef="#ctx0" brushRef="#br0" timeOffset="14979.1312">13321 14274 31 0,'-14'28'15'0,"14"-15"-16"0,3-10 22 0,4 3-20 15,0 3 0-15,4 7-7 32,0-3 0-32,-1 2 0 15,4-5 1-15</inkml:trace>
  <inkml:trace contextRef="#ctx0" brushRef="#br0" timeOffset="15512.5176">13360 14543 17 0,'3'0'8'0,"15"-9"-7"16,-11 9 8-16,4 0-9 15,-1 6 1-15,8 1-1 0,-8 5 1 16,-3 1-1-16,0 2 1 15,-7 4 1-15,0-6 1 32,-3 2-1-32,-1 4 0 0,1 0 0 0,-1-3 1 31,1-1-2-31,-1-2 1 16,4-4-2-16,0-2 1 0,0-1-1 15,4-3 0-15,3-3 0 16,0-6 1-16,11-4-1 15,3-5 1-15,7-1-1 16,4 7 1-16,-4 5-1 0,0-5 1 16,-7 3 0-16,-3 6 0 15,-7 6 0-15,-4 10 0 16,-7 6 0-16,0 6 1 16,-4 3 0-16,-7 1 1 15,1 2-1-15,-4-3 1 0,-4 7 0 16,-3-3 1-16,0-1-2 31,3-3 1-31,4-5-1 16,3-1 1-16,8-7-2 15,10 1 1-15,7-3-1 0,4-7 0 16,6-2-1-16,12-7 1 16,3-10-2-16,-1-9 1 15,8-3-5-15,7-15 0 0,11-17-6 16,13-8 0-16,4-4-2 15,4 3 0-15</inkml:trace>
  <inkml:trace contextRef="#ctx0" brushRef="#br0" timeOffset="16162.1954">14266 14167 42 0,'-63'25'21'0,"56"-18"-29"0,7-7 45 16,10-10-37 0,4-6 0-16,8 1 0 0,-1-1 1 0,0-3-4 31,0 0 1-31,0 4-2 16,-3 2 1-16,-4 10-1 15,-7 3 0-15,-3 9-1 0,-4 17 1 16,-4 14 4-16,-3 14 0 15,-4-1 2-15,4 3 1 16,-3-5 0-16,3-8 1 16,0-8-1-16,3-7 0 0,4-6-1 15,4-9 0-15,-1-13-2 16,1-10 0-16,-1-5-4 16,4-14 1-16,0-11-4 15,-3-11 1-15,-4-11-5 16,0 5 1-16,-4-2 0 15,1 5 1 1,-1 7 7-16,1 10 0 16,3 9 5-16,0 9 0 31,0 41 6-31,0 18 1 0,0 26-1 16,0 10 0-16,0 5-4 15,3 1 1-15,1 2-4 16,3 13 1-16,0 1-5 15,-3-14 1-15,3-8-3 16,0-11 0-16,-4-8 0 0,1-13 0 16,-4-16 0-16,0-9 0 15,-4-10 3-15,1-9 0 16,3-6 3-16,0-3 1 16,0-10 0-16,3-13 0 0,4-5 0 15,0-17 0-15,4 4-4 31,3-3 1-31,11-13-6 16,-1-6 0-16,1-16-3 16,10-9 1-16</inkml:trace>
  <inkml:trace contextRef="#ctx0" brushRef="#br0" timeOffset="16463.5748">14739 13847 30 0,'-7'-3'15'0,"-35"47"-13"0,28-28 29 16,-8 6-29-16,1 9 1 0,0-3 1 15,0 7 1-15,3-4-5 16,4-3 0-16,4-6 3 16,3-3 1-16,3-3-2 15,4-7 1-15,7-3-1 16,14-2 0-16,4-11-2 16,7 1 1-16,-1 0 0 0,5-4 0 15,-1 1-1-15,-3 0 1 16,-8 9 0-16,-2 6 0 15,-5 6-1-15,-3 7 1 16,-7 9-3-16,-7 7 0 0,-7 6-3 31,-3-1 0-31,-4 1-5 16,0-6 1-16,-4-7-5 16,0-3 0-16</inkml:trace>
  <inkml:trace contextRef="#ctx0" brushRef="#br0" timeOffset="16646.9661">14661 14362 29 0,'8'-4'14'0,"-8"-2"-7"0,0 9 22 15,0 7-28-15,-4 5 0 0,-7 1 1 16,-3 9 0-16,0 7-3 16,-3 5 0-16,-1-5 0 15,-3 5 0-15,0 10-4 16,-1 0 0-1,5-3-6-15,6-9 1 16</inkml:trace>
  <inkml:trace contextRef="#ctx0" brushRef="#br0" timeOffset="16811.6548">14556 14644 30 0,'3'3'15'0,"11"6"-7"0,-3-12 23 0,6 6-30 16,1 10 1-16,3 3 0 15,4 6 0-15,0 3-5 16,3 0 1-16,4-6-4 16,-4-7 1-16,0-9-6 0,0-3 0 15</inkml:trace>
  <inkml:trace contextRef="#ctx0" brushRef="#br0" timeOffset="17047.3623">15434 13760 48 0,'-14'18'24'0,"-28"14"-35"31,31-17 45-31,-7 10-34 16,-3 10 1-16,-3 6-3 0,-12 3 1 15,1 12-2-15,0-6 1 0,3 7-5 16,7-13 1-16,4-10-6 16,3-9 0-16</inkml:trace>
  <inkml:trace contextRef="#ctx0" brushRef="#br0" timeOffset="17221.3232">15138 14186 31 0,'10'9'15'0,"11"7"-10"0,-13 0 25 15,-1 3-29-15,-4 12 0 16,1 10 0-16,-4 3 1 0,0-1-3 16,-7 5 0-16,0-8-2 15,3-2 1-15,8-7-7 16,-8-9 0-16,15 0-2 16,-4-12 1-16</inkml:trace>
  <inkml:trace contextRef="#ctx0" brushRef="#br0" timeOffset="17397.5381">15388 14242 43 0,'43'-37'21'0,"-15"-26"-29"16,-18 51 45-16,8-4-38 16,3-6 0-16,0-3-8 15,0 0 0-15,-3 0 5 16,0-4 0-16,-4 4-8 15,-7-3 1-15</inkml:trace>
  <inkml:trace contextRef="#ctx0" brushRef="#br0" timeOffset="17561.2231">15561 13800 26 0,'-18'41'13'0,"4"15"-7"0,14-37 23 0,-3 13-27 15,-1 2 1-15,1 23 0 16,-1 15 1-16,-3 3-6 15,4 3 1-15,-1 1 1 16,4-17 1-16,4-2-5 0,3-13 0 16,0 6-7-16,3-9 0 15</inkml:trace>
  <inkml:trace contextRef="#ctx0" brushRef="#br0" timeOffset="17996.9346">15572 14227 43 0,'0'-38'21'0,"3"22"-27"0,-3 16 38 0,0 0-32 15,0 0 1-15,0 4 0 16,0 5 1-16,0 4-2 31,0 2 0-31,0 10 1 16,-3 0 0-16,-1 0 0 15,1 7 0-15,-1-7-1 16,4-6 1-16,0-4-1 0,4-2 0 0,-1-7 0 16,4-6 0-16,4-6 0 15,-1-3 0-15,1-4-2 16,-1 0 1-16,1-2-4 0,0 5 1 16,-4 4-4-16,-4 3 1 15,-3 12-1-15,-3 4 0 16,-8 6 1-16,-7 6 0 31,-3 6 8-31,0 1 0 0,0 2 5 16,0-3 1-16,3-6 3 15,8-3 1-15,3-6-1 16,3-3 1-16,4-4-4 16,7-6 0-16,4-9-8 15,6-7 0-15,4-2-13 0,1-4 0 16</inkml:trace>
  <inkml:trace contextRef="#ctx0" brushRef="#br0" timeOffset="19346.6383">20768 14340 41 0,'21'-22'20'0,"32"-10"-14"0,-35 23 20 16,3-4-26-16,0-5 1 0,4-1 0 15,3 0 0-15,-3 0-6 16,-1 3 0 0,-2 4-7-16,-5 6 1 15</inkml:trace>
  <inkml:trace contextRef="#ctx0" brushRef="#br0" timeOffset="19545.3622">20715 14581 34 0,'-60'35'17'0,"46"-23"-13"0,14-12 24 0,14-3-27 16,7-6 1-16,4-4 0 15,10-9 1-15,4 0-4 16,-4-3 0-16,1 3-1 15,-1 6 1-15,-3 1-6 16,-1 5 0-16,-6 1-4 0,-7 9 0 16</inkml:trace>
  <inkml:trace contextRef="#ctx0" brushRef="#br0" timeOffset="19880.3464">20944 14575 24 0,'-31'37'12'0,"-15"4"-4"0,32-22 17 0,-4 9-23 15,0 4 1-15,-3 5 1 16,4-2 0-16,2-1-5 31,5-2 0-31,3-4 3 16,3-9 0-16,11-4-1 15,4-8 1-15,3-4-2 0,4-6 0 16,3-7 0-16,4-9 0 16,-1-9 0-16,1-10 0 15,-4 4-1-15,-3 0 0 0,3 5 0 16,-7 4 1-16,-3 6 1 15,-4 10 0-15,0 3 2 16,-7 6 0-16,3 0 1 16,1 9 0-16,-1 1 0 15,1 8 0-15,-1 4-2 16,4 0 1-16,0 3-2 16,1 0 1-16,-1-3-5 0,0-3 0 15,3-3-6-15,1-10 0 16,3-3-5-16,0-12 0 15</inkml:trace>
  <inkml:trace contextRef="#ctx0" brushRef="#br0" timeOffset="21364.7907">21467 14202 34 0,'0'-41'17'0,"17"13"-15"0,-10 25 26 15,4 3-28-15,-1 6 1 16,1 3 0-16,0 7 0 15,-4 0-2-15,3 6 1 16,-3-1-3-16,0 1 1 16,-7-3-4-16,0 6 0 15,-7 4-3-15,0-4 0 16,-3-7-1-16,-1 1 1 0,0 0 3 16,-3-3 1-16,-3-1 3 15,3-5 0-15,3-4 3 16,7-3 0-16,4-3 0 15,4-3 0-15,3-9 0 16,4-1 0-16,-1 4-2 16,1 5 1-16,-4 1-1 0,0 6 1 15,-4 1 0-15,-3 2 1 16,0 3 1-16,-3 4 0 16,-1 3 1-16,-3-4 1 0,4 1 0 15,-1-4 0-15,1 0-1 16,-1-2 1-16,4-4-2 31,0-3 0-31,7 0-2 16,0-3 1-16,4-4-1 0,3 1 0 15,-3 0 0-15,-1 3 1 16,-3 3-1-16,-3 6 0 16,-4 3 0-16,-4 4 0 15,-3 3 1-15,-3 2 1 0,-1 1 1 16,0 6 1-16,1 4 1 15,-1-1 0-15,1-3 0 16,3 3 1-16,3-6-2 16,1-3 0-16,3-7-2 15,3-2 1-15,4-10-1 0,4-6 0 16,-1-10-4-16,8-6 0 16,3 0-7-16,7-6 0 15,1-4-3-15,13-15 0 16</inkml:trace>
  <inkml:trace contextRef="#ctx0" brushRef="#br0" timeOffset="21613.9156">21802 14061 39 0,'-11'6'19'0,"15"28"-23"16,3-21 35-16,0 9-31 0,3 0 0 16,-3 0 0-16,4 0 0 0,0-4 0 15,3-5 0-15,0-10-2 16,10-6 1-16,1-6-5 16,0-10 1-16,0-3-6 15,-1-3 1 1</inkml:trace>
  <inkml:trace contextRef="#ctx0" brushRef="#br0" timeOffset="21729.606">22140 13998 24 0,'0'0'12'0,"-7"25"-4"0,7-16 16 15,-3 1-24-15,-4 15 1 16,0 3 0-16,0-3 0 0,3 0-4 16,1-3 0-16,-1-6-6 15,0-4 1-15</inkml:trace>
  <inkml:trace contextRef="#ctx0" brushRef="#br0" timeOffset="21901.4137">22049 13992 31 0,'-11'-7'15'0,"11"7"-11"0,0 3 24 16,0 4-28-16,0 8 0 15,4 1 0-15,-1 6 1 16,1 0-7-16,-1 6 0 15,1 7-4-15,-1-1 1 16</inkml:trace>
  <inkml:trace contextRef="#ctx0" brushRef="#br0" timeOffset="22078.6933">21879 14440 27 0,'0'-3'13'0,"14"6"-16"15,-3-6 20-15,3 3-18 16,4-3 0-16,3-4-7 16,-7 1 1-16,0 0 4 0,4 0 1 31</inkml:trace>
  <inkml:trace contextRef="#ctx0" brushRef="#br0" timeOffset="22348.0157">22027 14427 24 0,'-7'7'12'0,"7"-10"-17"16,0 6 22-16,0 3-17 31,-3 3 0-31,-4 4 0 16,0 3 1-16,0 2-3 16,-4 1 0-16,1 3-4 15,-5-6 1-15</inkml:trace>
  <inkml:trace contextRef="#ctx0" brushRef="#br0" timeOffset="22630.2834">21840 14713 21 0,'-3'9'10'0,"-1"-21"-5"0,4 12 15 0,0 0-15 16,4-10 0-16,3-5 3 16,4 2 1-16,3-3-10 15,7 1 1-15,4-1 7 16,-4-3 0-16,3-3-3 0,1 7 1 15,0 2-2-15,-1 4 1 16,1 2-3-16,-4 4 0 16,-3 3-1-16,-4 6 1 15,-3 4-1-15,-8 2 0 16,-3 1-4-16,0 3 1 16,-3-1-5-1,-4 1 1-15,0 3-5 16,-4-10 0-16,0 1-1 15,1-7 0-15</inkml:trace>
  <inkml:trace contextRef="#ctx0" brushRef="#br0" timeOffset="22831.472">22024 14612 12 0,'3'-22'6'0,"1"10"6"0,-4 12 5 16,3-3-13-16,5 0 0 16,-5 3 4-16,4 3 0 0,-3 3-9 15,-1 0 0-15,-3 10 6 16,-3 0 1-16,-1 6-3 15,1 3 1-15,-1 3-2 16,1-6 0-16,-1-3-2 16,4-7 0-16,0 1-6 0,7-13 1 15,7-10-7-15,4-5 1 16</inkml:trace>
  <inkml:trace contextRef="#ctx0" brushRef="#br0" timeOffset="23113.5748">22705 13888 41 0,'-21'0'20'0,"-1"31"-27"0,15-15 34 16,-3 9-26-16,-4 13 0 15,-11 15 0-15,-7 0 0 16,-7 1-2-16,-3 2 0 16,0-9-3-16,3-6 1 15,11-13-8-15,7-6 1 0</inkml:trace>
  <inkml:trace contextRef="#ctx0" brushRef="#br0" timeOffset="23282.8063">22521 14340 29 0,'21'12'14'0,"-10"29"-8"0,-7-32 20 16,-1 4-26-16,-3 6 1 15,0 6 0-15,0 3 1 0,-3 7-3 16,-4-4 0-16,-1 3-3 15,1 4 1-15,4-10-7 16,3-6 1-16</inkml:trace>
  <inkml:trace contextRef="#ctx0" brushRef="#br0" timeOffset="23447.5046">22772 14177 35 0,'35'-35'17'0,"32"-12"-21"31,-42 38 28-31,3-4-24 16,11-3 0-16,-7 1-8 15,-8 2 1-15,-3 1 2 0,-3 2 0 16</inkml:trace>
  <inkml:trace contextRef="#ctx0" brushRef="#br0" timeOffset="23610.3068">22906 14042 25 0,'-42'22'12'0,"13"9"-5"16,26-18 17-16,-4 2-24 16,3 10 0-16,1 0 0 15,-1 4 1-15,1-4-4 16,3-3 1-16,0-3-4 16,3-7 1-16,1-3-3 15,-1-5 0-15</inkml:trace>
  <inkml:trace contextRef="#ctx0" brushRef="#br0" timeOffset="23896.8347">22998 14177 14 0,'-7'9'7'0,"-15"29"-8"0,15-29 9 0,0 4-9 16,-7 2 1-16,-7 4 0 31,3 3 0-31,1 0 1 0,-4 0 1 15,-1-3 1-15,5 0 0 16,-1-1 0-16,4-2 1 0,3-3 0 16,4-4 0-16,4-3-2 15,3-6 0-15,3 0-1 16,4-3 1-16,4-6-2 31,3-4 0-31,7 1-1 16,0-4 0-16,1 0-5 0,-5 1 1 15,1 2-3-15,-4-3 1 16</inkml:trace>
  <inkml:trace contextRef="#ctx0" brushRef="#br0" timeOffset="24383.6889">22906 14362 18 0,'-14'34'9'0,"-36"-15"-6"0,47-13 15 16,-4-3-18-16,0 4 1 15,0 5 0-15,0 4 0 0,-4 6-2 16,0 3 1-16,1 0 1 15,-1 6 1-15,-3 10 0 16,4-6 1-16,-1-1-1 16,0 1 1-16,4-7 0 15,0-3 0-15,0-3-1 0,4-3 1 0,-1-7-2 16,1-9 1-16,3-3-2 31,0-9 1-31,0-10-1 16,3-6 0-16,4-3 0 15,4-4 0-15,-1 1-1 16,5 0 1-16,-1 2 0 16,3-2 1-16,1 6-1 0,7 6 1 15,-1 4 0-15,1 5 0 16,-4 4 0-16,-3 6 1 16,-8 6-2-16,1 0 1 15,-7 7 0-15,-4 3 0 0,-11-1-1 16,-3 1 1-16,0 12-1 15,0-3 1-15,-1-3-1 16,5 0 1-16,-1-3-1 16,4-3 1-16,0-4-1 15,4 1 1 1,3-7-1-16,3 0 1 16,1-6-1-16,6 0 1 15,4-6-4-15,4-3 0 16,3-4-5-16,7-3 0 0,8-2-4 15,10-8 0-15</inkml:trace>
  <inkml:trace contextRef="#ctx0" brushRef="#br0" timeOffset="24664.0162">23707 13907 41 0,'-21'9'20'0,"3"13"-25"0,14-12 39 16,-6 2-34-1,-4 7 0-15,-8 9 0 16,-2 4 1-16,-4 2-3 0,-11 10 1 15,3 0-6-15,5-3 1 16,3-4-6-16,6-8 1 16</inkml:trace>
  <inkml:trace contextRef="#ctx0" brushRef="#br0" timeOffset="24850.7281">23707 14098 41 0,'10'-25'20'0,"33"6"-25"16,-29 16 37-16,3 0-32 16,4 0 1-16,4 0 0 15,0 3 0 1,3-3-5-16,0 3 1 0,4 0-7 16,-11 3 1-16,-3 6-2 15,-8 1 0-15</inkml:trace>
  <inkml:trace contextRef="#ctx0" brushRef="#br0" timeOffset="25118.5561">23629 14405 33 0,'-35'10'16'0,"45"-23"-21"0,1 13 31 16,3 0-25-16,4-3 1 15,3-6 1-15,7 3 1 16,4-1-4-16,0 4 0 15,-1 3 3-15,-2 3 0 16,-5 7 0-16,-3 2 0 0,-6 4-1 16,-5 3 0-16,-3 6-2 15,-10 3 0-15,-4 0-4 16,-4 4 0-16,-3-4-7 0,-4 6 1 16,4-9-3-16,0-6 1 31</inkml:trace>
  <inkml:trace contextRef="#ctx0" brushRef="#br0" timeOffset="25267.4018">23767 14496 41 0,'-7'-3'20'0,"7"10"-17"16,0-4 42-16,-7 6-44 16,-1 7 0-16,-2 6 0 15,-4 6 1-15,0 10-3 16,-7 2 0-16,-1 1-4 0,5-3 1 15,-1-7-10-15,4-6 0 0</inkml:trace>
  <inkml:trace contextRef="#ctx0" brushRef="#br0" timeOffset="27136.7681">23442 14035 23 0,'-3'0'11'0,"-12"7"-3"0,15-4 6 0,4 0-11 15,-11 6 1 1,0 10 1-16,-4 3 0 16,1 3-7-16,-4 7 0 15,-4 5 4-15,-3 7 0 0,0-3-6 16,-4 3 0-16,4-7-5 0,3-5 0 15</inkml:trace>
  <inkml:trace contextRef="#ctx0" brushRef="#br0" timeOffset="27368.8743">23294 14412 36 0,'3'31'18'0,"4"19"-18"16,-3-31 32-16,3 3-31 31,0 13 1-31,0 12 0 16,0 6 0-16,0 6-4 16,0 1 1-16,0-4-5 0,4 7 0 15,7-9-5-15,3-7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38:15.90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13346 5080 30 0,'-11'-32'15'0,"46"-9"-1"0,-21 29 16 0,18-13-28 15,14-3 0-15,7-4 2 16,3 1 0-16,1-4-5 16,-4-2 0-16,0-7 4 15,-4 9 0-15,0 1-7 16,-6-1 1-16,-4 4-8 15,-8 3 1-15,-10 9-3 0,-10 3 0 0</inkml:trace>
  <inkml:trace contextRef="#ctx0" brushRef="#br0" timeOffset="169.0213">13847 4452 24 0,'-32'13'12'0,"11"37"-1"16,17-34 18-16,-3 9-26 31,-7 19 1-31,-7 22 0 0,-4 6 1 15,0 9-7-15,1-5 1 16,-1 11 4-16,4 7 0 16,3-9-4-16,4-22 0 15,11 0-5-15,6-10 1 16,4-15-7-16,4-20 0 0</inkml:trace>
  <inkml:trace contextRef="#ctx0" brushRef="#br0" timeOffset="335.8114">13765 5042 36 0,'7'-6'18'0,"11"21"-16"16,-11-2 28-16,4-1-29 15,-1 7 0-15,4-6 0 0,1 3 1 0,2-1-4 16,4 4 0-16,1-13-4 16,6 1 1-16,3-14-6 31,8-2 0-31</inkml:trace>
  <inkml:trace contextRef="#ctx0" brushRef="#br0" timeOffset="614.9863">14369 4537 30 0,'-4'28'15'0,"18"-21"-12"0,-7-7 23 15,7-7-23-15,1-8 0 0,9-10 1 16,-3-4 1-16,1-11-6 16,-5-4 0-16,-3-3 6 15,-3 3 0-15,-4 9-2 16,-7 7 1-16,-4 12-1 16,-10 16 0-1,-3 7-1-15,-5 18 1 16,1 3-4-16,0 0 1 15,0 4-7-15,7 2 0 16,3 0-8-16,4 1 1 0</inkml:trace>
  <inkml:trace contextRef="#ctx0" brushRef="#br0" timeOffset="933.214">14337 5111 38 0,'-7'34'19'0,"17"-15"-20"0,-3-16 28 0,1-3-26 16,2-6 1-16,1 3 2 15,3 0 0-15,0-7-4 16,0-5 1-16,0-4 3 16,-7-3 1-16,-3 3-1 15,-4 0 1-15,-4 7-2 16,-6-1 0-16,-8 7-1 15,0 3 0-15,1 6-2 16,3 0 0-16,-1 0-4 0,5 0 0 31,6-3-4-31,4 0 0 16,7-6-6-16,4-3 0 0,10-7-1 16,4-6 1-16</inkml:trace>
  <inkml:trace contextRef="#ctx0" brushRef="#br0" timeOffset="1148.8757">14630 4873 29 0,'31'25'14'0,"-31"15"-5"0,4-27 28 16,3-7-32-16,0 1 0 16,0-1 4-16,4-3 0 15,-1-6-11-15,-3-10 1 16,0-6 7-16,-7 4 0 16,0-7-1-16,-7 0 0 15,0 0-3-15,-10 6 1 0,-4-3-3 31,-1 7 0-31,5 3-6 16,3-4 0-16,7 0-7 16,14 1 0-16,7-7-5 15,0 3 0-15</inkml:trace>
  <inkml:trace contextRef="#ctx0" brushRef="#br0">15490 4584 48 0</inkml:trace>
  <inkml:trace contextRef="#ctx0" brushRef="#br0" timeOffset="4822.4939">15353 4202 26 0,'-18'9'13'0,"22"19"-10"0,-1-18 22 16,1 2-25-1,-1 7 1 1,1 0-2-16,-1 6 0 16,1 0-4-16,-1 0 1 15,-3 0-4-15,0 3 0 0</inkml:trace>
  <inkml:trace contextRef="#ctx0" brushRef="#br0" timeOffset="4986.0831">15244 4663 20 0,'-18'37'10'0,"14"-15"-4"15,4-19 13-15,4-9-15 16,3 6 0-16,4-9 1 16,3-10 1-16,3 0-8 15,1 3 0-15,0-3 2 0,3-2 1 0,-4-5-7 16,-3 1 1-16,-3 0-5 15,-4 3 1-15</inkml:trace>
  <inkml:trace contextRef="#ctx0" brushRef="#br0" timeOffset="5355.1434">15342 4327 22 0,'-7'-28'11'0,"11"53"-2"16,-4-19 17-16,0 7-24 15,-4 2 1-15,1 7 2 0,-4 13 0 16,0 6-7-16,0 12 1 15,0 10 4-15,-4 12 0 0,0 0-2 16,1-3 1-16,3-6-2 16,0-6 1-16,0-10-3 15,3-9 1-15,4-13-2 16,0 0 1-16,0-12-2 16,4-10 0-16,-1-12 0 0,4-10 0 15,4-3 1-15,3 0 1 16,4-6 2-16,3 0 0 15,0 0 2-15,0 6 1 16,-3 7 0-16,-1 6 0 16,-3 2 1-1,1 11 1-15,-5 5-2 0,-6 1 1 0,-1 2-2 32,-3 7 0-32,0 0-3 15,0-3 0-15,0-3-5 16,0-7 0-16,4-6-6 15,3-6 1-15</inkml:trace>
  <inkml:trace contextRef="#ctx0" brushRef="#br0" timeOffset="5821.1644">15808 3976 41 0,'0'-6'20'0,"-7"31"-24"15,7-16 36-15,-7 16-31 16,-4 19 1-16,-6 9 2 16,-1 13 1-16,0-9-5 15,4-4 0 1,4 0 3-16,-1-3 0 0,4-9-1 0,0-6 1 31,3-7-2-31,1-6 0 0,-1-3-1 16,1-4 1-16,3-5-1 15,0-7 0-15,0 3 0 16,0-6 0-16,7-12 0 16,4-10 0-16,3-3-1 15,3-10 1-15,8-12-1 16,0 6 1-16,-1 7-1 0,5-1 1 16,-1 7-1-16,-4 3 1 15,1 6 0-15,-4 13 0 16,1 3 1-16,-8 12 0 15,-4 7 0-15,-3 12 0 0,-3 0-2 16,-4 4 1-16,0-1-5 16,0 3 1-16,-4 1-5 31,1-10 0-31,-8-3-6 16,1-6 1-16</inkml:trace>
  <inkml:trace contextRef="#ctx0" brushRef="#br0" timeOffset="5950.2169">15759 4594 17 0,'-15'-13'8'0,"33"-9"4"0,-11 13 5 0,4-4-14 16,3-3 1-16,0 1 0 15,0-1 0-15,0 4-8 16,0-4 0-16,-3-3 0 16,-1 3 1-16,-2 4-5 15,-5-1 0-15</inkml:trace>
  <inkml:trace contextRef="#ctx0" brushRef="#br0" timeOffset="6082.5058">15861 4421 22 0,'-11'13'11'0,"4"2"-14"0,4-2 18 15,-1-1-15 1,1 7 1-16,-1 3-3 0,1-6 1 16,-4 3-3-1,0 6 0-15,-1 0-2 0,1 3 1 0</inkml:trace>
  <inkml:trace contextRef="#ctx0" brushRef="#br0" timeOffset="6268.2906">15677 4694 26 0,'15'-38'13'0,"16"7"-10"0,-20 28 27 0,-1-3-29 16,5-4 1-16,2 1 0 15,4-1 1-15,1-2-4 16,-1 2 1-16,0-2-2 15,-3-1 1-15,-1 4-5 16,-3 3 1-16,4 2-5 16,-7 4 0-16</inkml:trace>
  <inkml:trace contextRef="#ctx0" brushRef="#br0" timeOffset="6791.6309">15783 4572 23 0,'4'0'11'0,"-4"0"-6"0,0 0 17 0,0 0-19 16,0 3 0-16,-4 6 1 15,-3-6 1-15,-7 7-7 16,0 5 1-16,0 7 1 16,0 3 0-16,3 7-6 15,1 2 0-15,3 4-4 16,-4 0 1-16</inkml:trace>
  <inkml:trace contextRef="#ctx0" brushRef="#br0" timeOffset="7005.6265">15646 5080 34 0,'-7'-4'17'0,"17"-24"-15"0,-3 19 33 15,11-4-31-15,3-2 1 0,7-14 0 16,4 1 1-16,0-6-8 16,0-7 0-16,-4 3 3 15,-4 4 0-15,1 6-5 16,-7-1 0-16,-1 7-6 15,-6 7 0-15,0 5-4 32,-15 4 1-32</inkml:trace>
  <inkml:trace contextRef="#ctx0" brushRef="#br0" timeOffset="7189.9942">15801 4659 29 0,'-18'29'14'0,"15"33"-6"0,6-33 23 0,-3 8-30 15,7 7 1-15,-7 6 0 16,0 7 1-16,0 5-4 16,0 7 0-16,0 0-2 15,0 0 1-15,7-12-9 16,0-4 1-16,1 0-2 0,-5-24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42:59.1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11963 11458 14 0,'-18'-16'7'0,"4"-9"2"15,14 6 7-15,3-3-12 0,5 7 0 16,9-4 3-16,4-9 0 15,8-1-9-15,-1 1 1 16,0 0 6-16,0 3 0 16,0 3-3-16,-3 3 1 15,-4 3-2-15,0 4 0 16,-3 6 0-16,-4 2 0 0,-3 11-2 16,-4 5 1-16,-7 7-1 15,-4 6 0-15,1-6-2 16,-4 3 0-16,-4 9-1 15,1-3 1-15,-5 4 0 0,5-7 0 16,-1-3 1-16,4-3 1 16,4-7 1-16,-1-2 1 31,4-1 0-31,0-3 1 16,4-3 0-16,-1-9 0 0,4 0-1 15,0 0 1-15,0-4-5 16,0 1 1-16,1-1-6 15,-5 4 1-15,-3 6-2 16,0 0 1-16</inkml:trace>
  <inkml:trace contextRef="#ctx0" brushRef="#br0" timeOffset="183.4727">12118 11288 13 0,'-11'0'6'0,"-10"7"-1"0,18-4 9 0,-1-3-13 16,-3 12 0-16,0 17 0 15,-4 11 1-15,4 11-3 16,-3-1 1-16,3 0-1 31,0 3 1-31,0 1-3 16,3-7 1 0</inkml:trace>
  <inkml:trace contextRef="#ctx0" brushRef="#br0" timeOffset="734.5544">12040 11828 9 0,'0'3'4'0,"0"13"1"0,0-13 0 16,0 0-5-16,0-6 1 16,0 3 2-16,0 0 1 15,0 0-5 1,0 0 1-16,4 3 2 15,3-3 0-15,0-6 0 16,4-1 0-16,3-5-2 16,-4-4 1-16,1-3 0 0,-1 1 0 15,1 2-1-15,0 0 1 16,-1 4 0-16,-3 5 0 16,0 4 0-16,-3 6 0 0,-1 7-1 15,-3 5 1-15,0 1 0 16,-3 3 1-16,-1 0 1 15,1-13 0-15,-1 7 0 16,1 2 1-16,3 1-1 0,-4-4 1 16,4-2-1-16,0-1 1 31,0-2-2-31,0-14 0 16,4 4-1-16,-1-6 1 0,1 6-2 15,3-4 0-15,3-5-5 16,1-7 1-16,7-9-6 15,3 0 0-15</inkml:trace>
  <inkml:trace contextRef="#ctx0" brushRef="#br0" timeOffset="1555.322">12506 11119 23 0,'-4'-3'11'0,"15"3"-9"0,0 0 13 0,-1 0-15 16,4-3 0-16,0 3 0 16,1-3 1-16,2 3-1 15,-3 0 0-15,0 0 0 32,-3 0 0-32,-4 3 0 0,0 3 1 15,-10 7-1-15,-1 2 1 16,-3 4-1-16,-7 3 0 15,-4 0 1-15,1-6 0 16,6-4 1-16,0-2 0 0,4-1 0 16,4-3 0-16,6-2 0 15,4-8 1-15,4-2-2 16,0-3 1-16,3-1-2 16,0 4 1-16,-4 3-1 15,-3 3 0-15,-3 6 0 16,-4 4 1-16,-4-4-1 15,1 10 1-15,-1-1 1 16,1 4 0-16,-1 6 0 16,4-6 0-16,0 0 0 15,0-4 1-15,4-5-2 16,3-1 0-16,0-6 0 16,0-3 0-16,0 4-1 15,0-11 1-15,0-2-2 16,0-4 0-16,0 1-2 0,0-4 0 15,0 4-2-15,0 2 0 16,-3 4-1-16,-4 6 1 16,0 9 1-16,-4 7 0 15,1 9 1-15,-4 3 1 0,-4 4 3 16,1 2 0-16,-1-3 2 16,4-2 1-16,0-4 0 15,0-6 1-15,3-4-1 16,4-2 1-16,7-10-1 15,1-3 0-15,-1-9-2 16,0-1 0-16,0-6-1 0,0-2 1 31,0-4-3-31,0 0 1 16,0 0-2-16,0 0 1 0,-3 6-1 16,-1 0 0-16,1 7-1 15,-4 9 1-15,0 3 1 16,0 10 0-16,0 6 1 15,-4 12 0-15,1 3 1 16,-1 1 0-16,0 3-1 16,1 2 1-16,3-5-4 15,-4-1 0-15,4-2-5 0,-3-4 1 16,-1-9-3-16,4-7 0 16</inkml:trace>
  <inkml:trace contextRef="#ctx0" brushRef="#br0" timeOffset="1967.0589">11666 11301 25 0,'-3'-3'12'0,"10"3"-15"15,-4 0 21-15,4 0-17 16,1 3 0-16,2-3-2 16,1-6 0-16,-1 15-3 15,1 7 1-15,-4 9-3 16,0-3 0-16</inkml:trace>
  <inkml:trace contextRef="#ctx0" brushRef="#br0" timeOffset="2456.6337">11698 11624 10 0,'-7'6'5'0,"11"-15"2"0,-1-1 3 0,4 4-8 16,4-3 0-16,3 9 0 15,0 3 0-15,4-3-3 16,3 3 0-16,0 6 2 15,0 4 1-15,-3-4-1 16,-8 7 0-16,-10 3 1 0,-7 6 0 16,-3 3 1-16,-1-3 0 31,1-3 0-31,-1-3 0 16,4-6-1-16,0-4 1 0,3-6-1 15,4-3 0-15,4-6-1 16,3-4 0-16,7-2-1 15,7-1 1-15,0 1-1 16,4 2 0-16,-4 4 0 16,0 9 0-16,-10 7 0 0,-8 5 1 15,-3 4 0-15,-7-9 1 16,0 18 0-16,-10 6 1 16,6 4 1-16,4 9 0 15,7-6 1-15,7-7 0 16,7-6-1-16,14-9 1 0,4-9-2 31,4-4 1-31,2-9-2 16,5-10 1-16,6-6-2 15,7-12 0-15,22-3-5 16,10 9 1-16,-3-1-8 0,0-2 0 16,3 6-4-16,11-3 0 15</inkml:trace>
  <inkml:trace contextRef="#ctx0" brushRef="#br0" timeOffset="3253.5758">13317 10862 38 0,'-28'19'19'0,"-4"50"-24"15,25-53 33-15,-7 9-27 0,-3 0 1 31,-5 3 1-31,5-6 0 16,3-3-4-16,3-4 1 16,8-5 2-16,6-4 1 0,8-6-2 15,3-3 0-15,7-10-1 16,7 1 1-16,4-10-1 16,0 0 1-16,-1-6-1 15,1 12 0-15,-7 3 1 16,0 10 0-16,-4 6-1 0,-11 10 1 15,-3 9-3-15,-7-3 0 16,-7 6-4-16,-3 6 0 16,-8 4-3-16,0-4 1 15,-3 4-2-15,-3-4 0 0,-1 0 2 16,4-3 1-16,3-9 2 16,0 0 1-16,4-3 4 15,4-1 1-15,3 1 4 16,0-3 0-16,3-1 3 15,1 1 0-15,-1-1 1 16,4 1 0-16,-3-4-2 16,3-2 1-1,0-1-2-15,0-6 1 16,7-13-3-16,3-9 1 0,8-9-3 16,7 3 1-16,3-4-1 15,3-2 1-15,5 3-2 16,6 2 0-16,4 7-1 15,-7 4 1-15,-4 2-1 16,-7 6 1-16,-7 4-2 16,-3 3 1-16,-4 6-3 0,-7 3 0 15,-7 4-3-15,-7 6 0 16,-3-1-5-16,-12 1 0 16,-2 0-3-16,-1-7 0 15,0-3 2-15,1-3 1 16,2 1 2 15,-2 11 9-31,31-21 2 16,-21 22 1-16,-4 6 6 15,8 12 0-15,-1 7 1 16,-3 9 1-16,0 6-4 0,-4 7 0 16,0 3-3-16,1 6 1 15,-1 3-3-15,4 4 1 31,0 9-9-31,3-23 0 0,4-21-5 16,4-12 0-16</inkml:trace>
  <inkml:trace contextRef="#ctx0" brushRef="#br0" timeOffset="3540.2228">13272 11743 24 0,'14'-56'12'0,"17"2"-8"15,-20 39 14-15,3-10-18 16,0 6 1-16,0 0-4 15,0 0 1-15,-3 7 0 16,0-1 0 0,-4 10-3-16,3 9 1 0,-10 10 0 15,0 9 0-15,-7 0 4 16,4 6 0-16,-1 7 5 16,1-7 1-16,-1-2 3 15,4-4 0-15,0-6 1 16,4-1 1-16,3-5-3 15,7-4 0-15,-4-6-3 0,8-3 0 16,3-3-4-16,4-3 1 16,7 0-9-16,-1-4 0 15,5 1-7-15,9 3 0 16</inkml:trace>
  <inkml:trace contextRef="#ctx0" brushRef="#br0" timeOffset="4008.1767">13924 11442 35 0,'0'-12'17'0,"28"-10"-13"16,-17 9 24-16,7-6-28 15,13-3 0-15,5-6 1 16,2-6 0-16,5-4-5 15,-1 7 0-15,-7-7-5 16,-3 4 1-16,-7 5-3 0,0 1 1 16</inkml:trace>
  <inkml:trace contextRef="#ctx0" brushRef="#br0" timeOffset="4174.0075">14178 11091 39 0,'-39'31'19'0,"-28"41"-24"0,53-50 39 0,-3 13-34 0,-1 12 1 15,-3 12-2-15,0 1 1 16,3-7-4-16,4-6 0 31,0-6-5-31,7-6 0 0,3-4-2 16,8-9 0-16</inkml:trace>
  <inkml:trace contextRef="#ctx0" brushRef="#br0" timeOffset="4336.6127">14002 11630 35 0,'3'22'17'0,"-3"13"-21"0,0-23 35 16,0 10-31-16,0 3 0 15,4-6 1-15,-1 6 0 0,4 3-5 16,0 1 0-16,8-7-4 16,-5-4 0-16,8-2-2 15,3-3 0-15</inkml:trace>
  <inkml:trace contextRef="#ctx0" brushRef="#br0" timeOffset="4490.9316">14217 11637 36 0,'18'-44'18'0,"10"-3"-25"0,-14 34 37 16,-3-3-30-16,3-2 0 0,-4 2-5 15,1 0 0-15,-1 1 1 16,1-1 0-16,-4 6-6 15,0 4 1-15</inkml:trace>
  <inkml:trace contextRef="#ctx0" brushRef="#br0" timeOffset="4691.0226">14351 11480 19 0,'-14'31'9'0,"-4"13"-5"0,11-25 14 16,-3 0-17-16,-4 9 0 16,-1 0 1-16,5 0 0 0,3 1-3 15,0-1 1-15,0-6 2 31,7-3 0-31,3-1 0 16,4-2 1-16,0-7-2 16,4-2 1-16,3-1-2 15,0-6 0-15,4-9-8 16,6-7 0-16,8-6-1 0,0-16 0 16</inkml:trace>
  <inkml:trace contextRef="#ctx0" brushRef="#br0" timeOffset="4886.5121">14774 11144 44 0,'7'-25'22'0,"39"13"-30"16,-32 2 49-16,0-2-40 16,8-4 1-16,-1 3 0 0,11 1 0 15,-1-4-5-15,1-3 0 16,0 1-3-16,7 5 1 15,-4 1-8-15,-3 2 0 32</inkml:trace>
  <inkml:trace contextRef="#ctx0" brushRef="#br0" timeOffset="5241.479">14852 10944 29 0,'-35'50'14'16,"6"38"-14"-16,22-70 19 0,0 11-18 16,-3-1 1-16,3 3-1 0,0 4 1 15,3-1-2-15,1-3 0 16,3 1 3-16,0-13 0 16,3-1-1-16,8-11 1 15,3-4 0 1,3-13 0-16,5-5 1 15,-1-4 0-15,7-6-1 16,0 3 0-16,0 0-1 16,4 3 1-16,-4 7-1 15,-3 5 1-15,-4 7-2 16,-3 7 1-16,-4 2-2 0,-3 4 1 16,-8 9-4-16,-3 3 1 0,-3 6-5 15,-8 0 0-15,-3 1-6 16,-4 2 1-16,-3-9-3 15,0 0 1-15</inkml:trace>
  <inkml:trace contextRef="#ctx0" brushRef="#br0" timeOffset="5423.7741">14746 11376 27 0,'-7'3'13'0,"21"26"-7"0,-7-14 26 16,-7 10-29-16,0 19 1 0,-3 0 0 31,-4 10 1-31,-4 2-7 15,-3 7 1-15,0 9 3 16,0 3 0-16,-4 0-5 16,4-15 0-16,10-10-7 15,1-9 1-15,6-13-3 16,8-6 0-16</inkml:trace>
  <inkml:trace contextRef="#ctx0" brushRef="#br0" timeOffset="5550.1861">14863 11624 24 0,'14'-60'12'0,"14"10"-13"0,-21 35 20 16,7-4-23-16,-3 3 1 15,-1 0-7-15,-3-2 1 0,0 5 9 16,-3 7 0-16</inkml:trace>
  <inkml:trace contextRef="#ctx0" brushRef="#br0" timeOffset="6006.7138">14930 11533 31 0,'-18'41'15'0,"-3"18"-9"0,17-49 31 0,1 2-35 0,-1 1 0 16,1-1 0-16,3 1 1 31,0-4-5-31,0-2 1 16,3-7-1-16,4 0 0 16,0-3-5-16,4-4 1 0,-4 1-6 15,0 6 1-15,0 3-1 16,-7 3 1-16,-7 4 3 31,-11 12 8-31,25-13 2 16,-17 19 0-16,3 1 7 15,0-11 0-15,3 1 1 0,1-6 1 0,3-4-6 16,0-6 1-16,0-3-3 31,3-6 1-31,4 0-3 16,4-7 0-16,-1 1-2 15,8-4 1-15,-4 0-2 16,0 4 1-16,-3 2-1 16,-1 7 1-16,-3 6-1 0,-3 7 0 15,-4-1 1-15,0 1 0 16,-4 5 1-16,1 1 0 16,-1 9 0-16,1 0 0 15,-1 0 0-15,4 0 1 16,0-6-4-16,0-6 1 0,4-7-3 15,-1-9 0-15,4-7-4 16,1-5 0-16</inkml:trace>
  <inkml:trace contextRef="#ctx0" brushRef="#br0" timeOffset="6289.0937">15106 11687 24 0,'3'-10'12'0,"-3"10"-10"0,0 0 19 15,0 3-18-15,0 1 0 16,0 2 0-1,0 3 0-15,0 1-5 16,-3-1 1-16,3 4 2 16,-4-1 1-16,1 1-2 15,-1-1 0-15,1 1 0 16,-1-1 0-16,1-5-1 16,-1-1 1-16,1 0-1 15,-1 0 1-15,4-2-1 0,0-1 0 16,0-3 1-16,0 0 0 15,4-7-1-15,-1 1 0 0,1 0-2 16,-1 0 1 0,-3 6-6-1,0 3 0-15</inkml:trace>
  <inkml:trace contextRef="#ctx0" brushRef="#br0" timeOffset="6473.4997">14975 11975 30 0,'-21'47'15'0,"11"3"-5"15,6-43 24-15,4-1-29 16,0 0 1-16,0-3 2 16,4 1 0-16,6-11-10 15,4-2 0 1,8-4 7-16,2-9 0 16,8-3-7-16,10 0 0 0,8-6-11 15,6 6 0-15,8 3-3 16,-4 3 1-16</inkml:trace>
  <inkml:trace contextRef="#ctx0" brushRef="#br0" timeOffset="6939.2251">15593 11232 37 0,'3'0'18'0,"26"-3"-21"0,-19-3 32 16,18-1-29-16,4-5 1 16,7-1-3-1,7-6 0-15,-7 4-3 16,-4-7 1-16,-7-3-6 16,-7 0 1-16</inkml:trace>
  <inkml:trace contextRef="#ctx0" brushRef="#br0" timeOffset="7224.3496">15727 10937 20 0,'-35'47'10'0,"20"44"-6"0,19-63 11 0,3 10-13 15,7 22 0-15,-3 12 1 16,-1 12 1-16,1-8-6 16,-4 2 1-16,0-3 3 15,-3-9 1-15,-4 0-1 31,-8-13 0-31,1-9 0 0,-3-6 1 16,-1-10 1-16,1-12 0 16,3-7-1-16,0-12 1 15,3-9 0-15,1 2 1 0,3-6-2 16,7-5 0-16,3-5-5 16,4-2 1-16,11 0-6 15,10-13 0-15,8-3-6 16,2-6 0-16</inkml:trace>
  <inkml:trace contextRef="#ctx0" brushRef="#br0" timeOffset="7386.3191">16140 11135 27 0,'-7'-16'13'0,"21"7"-4"0,-7-1 19 16,7-2-28-16,0-7 1 0,14-3 0 31,4-3 1-31,0 0-6 15,-4 3 1-15,0 0-3 16,-3 3 1-16,-11 7-5 16,-4 2 0-16</inkml:trace>
  <inkml:trace contextRef="#ctx0" brushRef="#br0" timeOffset="7943.4914">16260 10984 17 0,'-53'44'8'0,"10"19"5"0,33-51 10 15,-1 7-18-15,1 3 1 16,-1 0 2-16,0 0 1 0,4-6-11 15,4 0 1-15,3-1 6 16,0-2 1-16,7-4-3 16,3 1 1-16,5-7-3 15,-1 0 1-15,3-6-5 0,1 0 1 32,7-4-4-32,-4 1 0 15,-4 0-4-15,-2 3 1 16,-5 3-1-16,-10 3 0 0,-7 0 3 15,-4 3 1-15,-3 7 5 16,0 5 1-16,0 4 4 16,0 4 1-16,0-5 2 15,0-5 0-15,3 0-1 16,4-4 0-16,4-5-2 16,3-7 0-16,3-3-2 15,4-7 0-15,4 1-2 0,6-4 1 16,12 1-1-16,-1-4 0 15,0 3 0-15,-3 4 0 0,-8 9 0 16,-6 9 1-16,-11 13-1 16,-7 10 0-16,-11 8 1 15,-3 4 1-15,0-6 0 16,0 0 1-16,3-1 0 16,4 1 0-16,4-10 0 15,2-6 0-15,5-3-1 16,-1-3 1-1,8-7-2-15,-1-3 0 16,5-3-1-16,6-3 1 16,7-6-1-16,0-3 1 15,7-1-6-15,4 1 0 0,0-1-8 16,3 1 0-16,4 0-2 16,3-7 1-16</inkml:trace>
  <inkml:trace contextRef="#ctx0" brushRef="#br0" timeOffset="8925.1727">16648 11116 38 0,'-11'-3'19'0,"22"-3"-22"0,-4-1 37 0,3-5-33 31,4-1 0-31,4 1-1 16,0-1 1-16,10 1-1 0,0-4 0 15,0 3 1-15,-7 7 0 16,-3 6 0-16,-7 6 0 0,-11 7-2 15,-4 3 0-15,-10-1-1 16,-4 4 0-16,-3 3-2 16,0 0 1-16,-4 0-1 15,1 0 1-15,2-3 1 16,5-4 1-16,3-2 1 0,3-4 1 31,4 1 0-31,4-4 1 16,3-3 1-16,7 0 0 0,3-3-1 15,4 0 1-15,0-3-1 16,1 0 0-16,-1 0-2 16,-4 3 1-16,-3 0-3 15,0 3 0-15,-7 3-3 16,-3 1 1-16,-4-1-1 16,-4 3 1-16,-3 1-1 0,0 2 1 15,0 1 2-15,3-1 0 16,1 4 3-16,3-7 0 15,0 1 1-15,3-4 0 16,4-3 0-16,0-3 1 0,4-6-1 16,3 0 1-16,3-7-2 31,1-3 0-31,-1 7-1 16,-3 0 1-16,0 2-1 15,-3 4 1-15,-4 3-1 16,0 6 0-16,4 10 0 15,-4 9 0-15,0 3-1 0,0 4 1 16,0 2 0-16,0 7 1 16,0 0-1-16,0-7 0 0,0 1-2 15,0-1 0-15,0-2-1 16,0-7 1-16,0-6-2 16,3-7 0-16,1-6 0 15,3-6 0-15,0-6 1 16,0-3 1-16,0-10 0 15,0-9 1-15,0-4 2 16,-4 7 0-16,-3 6 2 0,-3 10 1 16,-4 12 2-16,-4 10 0 15,-6 2 1-15,-1 4 1 16,-3 9-1-16,3 4 0 0,4-1-1 31,4-3 1-31,2-3-3 16,1 1 1-16,4-11-3 15,10-5 1-15,4-4-2 16,-1 0 0-16,15-22-5 16,14-5 0-16,10-5-6 15,7-5 1-15,1-3-7 16,3-4 1-16</inkml:trace>
  <inkml:trace contextRef="#ctx0" brushRef="#br0" timeOffset="9191.7438">17208 11129 45 0,'15'-16'22'0,"20"0"-21"15,-21 4 40 1,18-13-41-16,7-1 1 0,6-8 0 16,8 0 0-16,-10 2-6 15,-8 1 1-15,-7 6-5 16,-3 0 1-16,-7 9-6 16,-4 16 0-16</inkml:trace>
  <inkml:trace contextRef="#ctx0" brushRef="#br0" timeOffset="9359.108">17328 11122 30 0,'-24'35'15'0,"17"24"-14"0,7-46 23 0,0 12-24 31,0 9 0-31,0 10-3 0,0 0 1 31,3 13-5-15,1-10 0-16,-4-10-2 0,0-8 1 15</inkml:trace>
  <inkml:trace contextRef="#ctx0" brushRef="#br0" timeOffset="9660.3437">17251 11414 24 0,'-7'-53'12'0,"17"2"-6"0,-3 42 23 0,4-4-26 16,0-2 0-16,10 2 0 15,3 4 0-15,5 3-5 16,-5 6 1-16,-2 3 2 15,-5 3 1-15,-3 10-2 16,-10 12 1-16,-15 16-1 0,-6 6 0 16,-5-3 1-16,1 0 1 31,0 0 2-31,3-6 0 0,4-4 0 16,4-2 0-16,3-10 0 15,7-6 1-15,3-10-2 16,8-9 0-16,14-6-3 15,6-10 0-15,8-12-4 16,10-16 0-16,-6-6-9 16,-1-10 1-16,4 1-3 15,-7-4 1-15</inkml:trace>
  <inkml:trace contextRef="#ctx0" brushRef="#br0" timeOffset="9978.3175">17801 10956 38 0,'-14'41'19'0,"-4"31"-21"0,15-63 35 0,-4 4-32 16,0-1 0-16,0 1 1 15,3-4 0-15,4-2-3 0,0-7 1 32,7-10 1-32,7-9 0 15,8-12 0-15,6-10 0 16,11-6-1-16,3 0 0 15,4 0 0-15,0 10 0 0,-8 5 1 16,-2 7 0-16,-8 6 0 16,-7 7 1-16,-3 15-1 15,-4 6 1-15,-7 10-1 16,-4 9 0-16,-6 1-4 16,-8 5 1-16,-3 4-6 15,-3-7 0-15,-5 0-6 0,1-5 1 16,4-5 0-16,6-5 0 15</inkml:trace>
  <inkml:trace contextRef="#ctx0" brushRef="#br0" timeOffset="10293.0487">18034 10937 27 0,'4'-3'13'0,"13"0"-12"16,-17 3 27-16,0 6-27 31,0 7 1-31,-3-1-1 16,-4 4 1-16,0 3-3 15,-4 0 0-15,-3 3 1 16,0-7 1-16,-4-2-3 0,4-4 1 16,3 1-2-16,1-4 1 0,3-3-1 15,7 0 1-15,0-3-1 16,7 0 1-16,3-6 1 16,4-3 1-16,1-1-1 15,2-2 1-15,4-4 0 16,1 0 0-16,2 1 0 15,-3-1 0-15,-3 6-2 16,-4 1 1-16,-3 9-4 0,-8 6 1 31,-10 13-3-31,-7 12 1 16</inkml:trace>
  <inkml:trace contextRef="#ctx0" brushRef="#br0" timeOffset="10473.4922">17766 11364 28 0,'-35'41'14'0,"24"-41"-12"15,11 0 29-15,0 0-28 16,7-10 1-16,7-6 1 16,4-6 0-16,7 1-7 15,10-8 1-15,7-2 4 16,4 0 0-16,3-1-5 16,-3 4 0-16,-7 6-6 0,-7 0 1 15,-7 6-5-15,-8 13 0 0</inkml:trace>
  <inkml:trace contextRef="#ctx0" brushRef="#br0" timeOffset="10962.3753">18041 11292 19 0,'-60'59'9'0,"-21"23"0"0,70-70 10 0,1 4-16 15,-1 0 0-15,4-4 1 16,0-2 1-16,7-7-7 16,0 0 1-16,7-3 4 15,11-10 0-15,-1-2-2 16,5-1 0-1,2 4-1-15,-3 0 1 16,-6 2-1-16,-5 7 0 16,-6 3-1-16,-4 4 1 0,-4 2 0 15,-10 7 1-15,-4-1 0 16,1 4 1-16,-1-3-1 16,4 0 0-16,3-4 0 0,4-6 1 15,4-2-2-15,3-1 1 16,7-10-2-16,3-2 0 15,5 0-1-15,2-7 0 0,1 0 0 16,-1 1 0-16,-2 2 0 31,-5 7 1-31,-3 3 0 16,-3 6 0-16,-4 6 2 16,-11 13 1-16,-3 3 1 15,-7 0 0-15,3 0 1 16,-3 0 1-16,7 1-1 0,3-4 1 15,4-7-3-15,4-2 1 16,3-4-1-16,10-6 0 16,5-6-2-16,2-3 0 15,11-4-3-15,-3-2 1 0,3-4-4 16,1 1 0-16,-1-1-6 16,0-3 1-16,0 13-2 15,0 3 0-15</inkml:trace>
  <inkml:trace contextRef="#ctx0" brushRef="#br0" timeOffset="11744.9776">18528 11201 42 0,'-4'-3'21'0,"29"-10"-27"0,-14 7 43 15,6-7-37-15,8 1 0 16,0-7 0-16,-1-3 0 16,1-3-4-16,-4-3 1 0,-3 2-4 15,-4 5 1-15,-3 5-4 16,-4 10 0-16,-4-1-1 15,-6 1 1-15,-1 3 4 16,-3 3 0-16,-7 6 7 0,0 4 0 16,0-1 6-1,3 7 0-15,1 6 1 16,-1 3 0-16,0 6-2 16,4 4 1-16,4-1-4 15,-1 7 1-15,4 3-5 16,-3 0 0-16,3 3-1 15,-4-3 0-15,1-4 0 0,-4-2 0 16,0 0 2-16,0-4 1 16,-1-9 3-16,1 0 0 15,4-6 0-15,-1 0 1 0,8-10-1 16,3-2 1-16,7-11-3 16,7-11 0-16,0-17-6 15,4-8 1-15,3-11-5 16,4-5 1-16,3-7-6 15,-3-3 1-15</inkml:trace>
  <inkml:trace contextRef="#ctx0" brushRef="#br0" timeOffset="11924.4331">18919 10856 34 0,'-21'47'17'0,"7"31"-14"0,11-59 31 31,3 3-31-31,3-3 0 0,4-4 1 16,4-2 1-16,3-4-7 15,7-2 1-15,11-4 4 16,3-6 0-16,0-13-5 16,4 0 0-16,-3-3-6 15,-5-6 0-15,-3 10-6 0,1 2 1 16</inkml:trace>
  <inkml:trace contextRef="#ctx0" brushRef="#br0" timeOffset="12225.6633">18877 11361 26 0,'18'-32'13'0,"6"-12"-10"16,-6 35 18-16,10-7-19 16,11-6 0-16,0-3 1 15,7 3 0-15,-4-6-4 16,-3-3 0-16,-4-1-1 16,0 7 1-16,-6-3-5 15,-5 12 0-15,-6 1-3 0,-7 12 0 16</inkml:trace>
  <inkml:trace contextRef="#ctx0" brushRef="#br0" timeOffset="13021.8466">19212 11213 16 0,'-49'47'8'0,"-15"16"-3"0,47-47 11 0,-1-1-16 16,0 1 0-16,11-7 0 16,11-9 1-16,10-6-2 15,4-6 1-15,10-4-1 31,4-3 0-15,10-19-2 0,-3 10 0-16,-7 6 0 15,-8 4 1-15,-10 8 0 16,-7 10 1-16,-3 6 1 0,-8 7 1 16,-3 6 2-16,-10 6 1 15,-8 6 0-15,-7 10 0 16,4-3 0-16,0-7 1 0,7-6-1 15,3-3 0-15,7-9-2 0,4-4 1 32,7-6-1-32,11-6 0 15,3-6-2-15,7-7 1 16,4-3-3-16,0-6 1 0,-4 6-3 16,-4 0 1-16,1 7-3 15,-7 5 1-15,-1 14-1 16,-6 5 0-16,-4 10 2 15,-4 6 1-15,-10 4 3 16,0 9 0-16,0-10 4 16,0-3 0-16,3-3 0 15,1-9 1-15,6-4-1 0,4 1 1 16,7-7-2-16,7-6 0 16,0-9-3-16,0-10 1 0,1-6-4 15,-1 6 0-15,0 0-4 16,0 7 0-16,-7 2-1 15,-3 7 0-15,-4 6 1 32,-4 10 1-32,0 3 4 15,-3 6 1-15,-7-4 5 16,-3 4 1-16,-1 3 2 16,0-3 0-16,1 0 1 15,-1 0 0-15,4-6-3 0,3 0 1 16,1-1-4-16,3-2 1 15,3-4-4-15,1-2 1 0,3-1-3 16,0-3 0-16,3 0-2 16,-3-3 1-16,11-6-3 15,-1 0 1-15,8-7 1 16,0 0 1-16,-1 1 2 16,1-1 1-16,3 1 2 15,0 2 1-15,-3 4 2 16,3 0 1-16,-3 3-1 15,-1 0 1-15,1 3-6 16,0 0 1-16,-1-4-6 0,4 1 1 16</inkml:trace>
  <inkml:trace contextRef="#ctx0" brushRef="#br0" timeOffset="13579.8838">19826 11204 36 0,'-3'25'18'0,"-4"22"-24"16,3-31 34-16,-3 6-28 15,0 0 1-15,0-4 1 16,0-2 1-16,0 0-3 15,0-13 0 1,3-6 2-16,4-16 0 16,4-3-1-16,3 0 0 15,3-13-1-15,4 1 1 16,4 3 0-16,7-4 0 16,3 1-1-16,0-1 1 15,4 4-1-15,3 3 1 0,8-1 0 16,-1 7 0-16,-3 10-1 15,-8 6 0-15,-6 2-1 16,-11 14 0-16,-10 9-3 0,-11 9 0 16,-11 3-2-1,-7 7 1-15,1-4-1 0,-8 10 0 16,-3 0 2-16,3 0 1 16,4-3 5-16,7-13 0 15,-1-3 3-15,12-3 1 16,6-6 1-16,11-7 0 0,4-6-1 15,10-9 1-15,4-6-3 16,-1-10 0-16,12-4-5 31,3-2 1-31,-1-6-6 16,1 2 1-16,-4 1-8 0,-6-3 1 16,-5 5-2-16,-10-8 1 15</inkml:trace>
  <inkml:trace contextRef="#ctx0" brushRef="#br0" timeOffset="13746.2304">20045 10671 53 0,'-11'19'26'0,"8"43"-33"15,3-27 58-15,-4 31-51 16,-6 18 1-16,-5 32 0 16,-2 22 1-16,-8 22-5 0,-3 22 0 15,0 3-8-15,7-22 0 16,6 10-5-16,-13-26 1 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45:17.3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12263 4023 45 0,'0'0'22'0,"67"-32"-18"15,-36 20 22-15,26-4-26 16,-1-3 0-16,1-3 2 16,3-6 1-16,0 0-6 15,0 0 0-15,0 3-4 0,0 3 0 16,-8 6-5-16,-6 10 0 15</inkml:trace>
  <inkml:trace contextRef="#ctx0" brushRef="#br0" timeOffset="199.2378">12753 3854 26 0,'-35'40'13'0,"-1"36"-11"0,29-48 18 16,-3 16-18-16,-8 12 1 15,0 16-1-15,-6-12 1 16,-1 3-4-16,0-1 0 16,4 1 2-16,0 6 1 15,7-6-5-15,7-1 0 16,0-8-6-16,3-7 1 0</inkml:trace>
  <inkml:trace contextRef="#ctx0" brushRef="#br0" timeOffset="399.3821">12587 4409 36 0,'4'-7'18'0,"10"23"-18"0,-11-10 30 0,4 7-30 16,0 2 0-16,4 7 1 15,0 0 0-15,-1-3-3 16,1-3 0-16,-1 3-6 15,8-7 0-15,3 4-3 16,4-4 1-16</inkml:trace>
  <inkml:trace contextRef="#ctx0" brushRef="#br0" timeOffset="717.2581">13406 3970 25 0,'-15'0'12'0,"47"-10"-4"0,-18 4 19 15,15 0-26-15,9-4 0 16,8-2 1-16,4 2 1 16,-8-2-7-16,0 2 0 15,-3-2-5 1,-4 2 1-16</inkml:trace>
  <inkml:trace contextRef="#ctx0" brushRef="#br0" timeOffset="1097.8097">13772 3737 27 0,'-17'44'13'0,"-22"13"-13"15,32-45 16-15,0 10-18 0,-4 0 0 16,1 3-5-16,-1 4 0 15,1 5 5-15,-8 7 0 16,-3-4-5-16,-4-2 1 16,0-1 4 15,1-93 2-31,6 159 3 0,-21-72 1 0,7-6 4 31,4-3 1-31,4-6 2 16,9-4 0-16,5-3-4 15,10-9 0-15,7-6 0 16,11-7 0-16,24-3-3 0,14-6 1 16,8-12-2-16,6 2 0 15,8 1 0-15,10-4 0 0,7 4-6 16,4 2 0-16,-11 1-7 16,-10 6 0-16,-11 9-4 15,-14 4 0-15</inkml:trace>
  <inkml:trace contextRef="#ctx0" brushRef="#br0" timeOffset="1700.3538">13688 4302 27 0,'-60'34'13'0,"56"-21"-12"0,11-13 19 0,4-6-17 16,14-1 0-16,3-8 0 15,0-1 1-15,4 0-6 16,-4 1 1-16,-3 2 3 16,-8 7 1-16,-6 9-3 0,-8 3 1 15,-6 7-1-15,-8 6 0 16,-3 3 0-16,-3 3 0 16,-8-6 0-16,4-1 1 15,0-2-1-15,-1-7 1 16,8 1 0-16,0-7 0 0,7 0 0 15,7-9 0-15,4-7-2 16,3-9 1-16,3-12-4 16,8-13 0-16,0-7-3 15,-1 4 1-15,1-3-1 16,-4 9 0-16,0 10 1 31,-3 5 1-31,-4 14 4 16,-4 8 0-16,-3 11 3 0,-3 18 1 15,-4 15 1-15,0 10 0 0,-11 16-1 16,-3-4 0-16,-4 4-1 16,-3 3 1-16,0 3-3 15,3 13 1-15,-7-13-1 16,0 0 1-16,4-7-1 16,4-2 0-16,2-19-1 15,1-7 1-15,4-6 1 0,2-9 0 16,1-9 0-16,4-7 1 15,3-10 0-15,3-8 0 16,4-10 0-16,7-7 0 16,4-8-2-16,17-11 1 15,7 4-8 1,15-9 0-16,6 3-2 16,1-23 0-16</inkml:trace>
  <inkml:trace contextRef="#ctx0" brushRef="#br0" timeOffset="2014.7531">14273 3737 26 0,'-31'54'13'0,"-33"56"-12"0,39-76 21 16,-3 29-21-16,0 15 1 16,-4 1 0-16,4 5 1 0,0-9-4 15,7 4 0-15,7 2 2 16,6-12 1-16,8-12-2 31,8-16 1-31,2-16-4 0,11-16 1 16,8-15-3-16,6-13 1 15,-3-6 0-15,-8-3 0 16,-6-1 0-16,-11 1 1 16,-11 9 3-16,-10 4 1 15,-7 2 1-15,0 4 0 0,0 3 0 16,0-4 1-16,3-2-3 15,4-1 1-15,7-9-8 16,3-9 0-16</inkml:trace>
  <inkml:trace contextRef="#ctx0" brushRef="#br0" timeOffset="2149.6435">14351 3813 27 0,'7'-25'13'0,"-3"31"-12"0,-4-3 20 0,0 3-21 31,0 7 0-31,3-4-3 16,1 1 1-16,3-1-5 16,0-3 1-16</inkml:trace>
  <inkml:trace contextRef="#ctx0" brushRef="#br0" timeOffset="2617.7336">14933 3901 34 0,'4'21'17'0,"10"8"-19"15,-7-26 29-15,7 0-26 16,4 0 1-16,3-3 1 16,3-6 1-16,12-7-5 15,-1 1 1-15,4-7 2 16,-4-3 1-16,-7-12-1 16,-3 8 0-16,-11-5 0 15,-10 6 0-15,-8 3-1 16,-14 3 0-16,-3 7-1 0,-3 5 0 15,-1 7 0-15,0 7 0 16,4 2-1-16,3 0 0 16,4 4 0-16,7-7 1 15,4 1 0-15,6-1 0 0,4-3-1 16,4-3 1-16,6 0-3 16,5 3 0-16,2-3-5 15,1 3 1-15,0-3-5 16,-4 7 1-16</inkml:trace>
  <inkml:trace contextRef="#ctx0" brushRef="#br0" timeOffset="2915.828">14750 4349 19 0,'-22'0'9'0,"33"0"1"16,0-3 10-16,6-10-16 16,8 1 1-16,7-13 2 15,7-7 1-15,6-2-10 16,5-4 0-16,6 1 5 15,4 5 1-15,0 1-6 16,-3 3 0-16,-8 6-9 16,-7 6 1-16</inkml:trace>
  <inkml:trace contextRef="#ctx0" brushRef="#br0" timeOffset="3413.0335">15028 4305 25 0,'-42'47'12'0,"7"13"-7"0,31-54 13 0,1 6-15 15,3 1 1-15,0 0 1 16,0 2 1-16,14-8-7 16,3-4 0-16,8-10 5 15,3-2 1-15,8-7-2 0,2-3 0 31,-2-2-2-31,-5-5 1 16,-6 1 0-16,-11 3 0 16,-7 4-1-16,-10-1 1 15,-8 6-2-15,-6 4 0 0,-1 6-1 16,-3 3 1-16,0 0-2 16,-1 3 0-16,5-3 0 15,3 3 0-15,3 0 1 16,4 0 0-16,4 0 0 15,3-3 1-15,0 0-1 16,3 0 0-16,4 0-1 0,-3 0 1 16,-1 7 0-16,1-1 0 15,-4 6-1-15,0 7 1 0,0-3 0 16,0 3 1-16,-4 6 0 16,1 3 0-16,-4 3 0 31,0 1 0-31,-1 9 0 15,1 2 1-15,0 1-1 16,0 0 0-16,0-3-4 16,0-3 0-16,0 9-6 15,-3-13 1-15</inkml:trace>
  <inkml:trace contextRef="#ctx0" brushRef="#br0" timeOffset="3597.4806">14901 4678 26 0,'4'-25'13'0,"17"-12"-1"0,-10 27 17 16,3 4-26-16,3 0 0 0,5-1 0 16,2 1 0-16,1 3-5 15,0 0 1-15,3 3 2 0,4 3 1 16,-4 0-8-16,-3 0 1 16,-8 13-6-16,-3 12 0 15</inkml:trace>
  <inkml:trace contextRef="#ctx0" brushRef="#br0" timeOffset="3798.7875">14721 4929 37 0,'-38'16'18'0,"27"-4"-14"0,18-12 29 16,11 0-27-16,13-3 0 15,8-6 2-15,7 2 0 16,4-5-11-16,2 6 0 15,15-1 7-15,1 1 1 16,-1 0-5-16,0 0 0 0,-4 6-8 16,-3 0 0-16,-4 0-8 15,-3 0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35:15.9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15582 4277 31 0,'-28'34'15'0,"-28"45"-12"15,41-64 15-15,1 7-18 0,-3 3 1 0,3 1 0 16,3-8 0-16,0-5-1 16,11-4 1-16,11-6 0 15,0-9 1-15,6-3-1 16,8-4 1-16,3 1-1 31,-3 2 1-31,-4 7-1 16,-3 6 0-16,-8 7 0 15,-10 2 1-15,-3 7 1 16,-4 0 0-16,-4 6 0 16,-3-3 0-16,3 0-1 0,1-3 1 15,3-7-1-15,3 1 0 0,4-4-1 16,4-3 0-16,3-2-3 16,3-4 0-16,4 0-4 15,1 0 0-15,-1 6-3 16,-4 3 0-16,1 10-5 15,-4 3 0-15,-7 6 6 16,-11-81 8 0,-13 166 3-16,-8-63 1 15,4-6 6-15,3-7 0 16,4-5 5 0,10-7 0-16,4-9-6 15,4-7 0-15,6-3-5 16,8-9 1-16,3-3-4 15,7 0 0-15,4-4-8 16,6-5 1-16,12-4-10 16,13-6 1-16</inkml:trace>
  <inkml:trace contextRef="#ctx0" brushRef="#br0" timeOffset="219.0399">16214 4227 42 0,'-11'-16'21'0,"4"32"-12"16,4-13 29-16,-5 3-37 15,-6 7 0-15,-10 9-1 16,-5 9 1 0,-6 3-1-16,-7 4 0 15,-4 3-4-15,4-4 0 16,6 1-8-16,12-7 1 15,10-5-3-15,10-1 0 16</inkml:trace>
  <inkml:trace contextRef="#ctx0" brushRef="#br0" timeOffset="400.3901">16087 4572 22 0,'-18'12'11'0,"-10"32"-12"0,21-31 16 16,0 2-15-16,0 1 1 15,0 3-2-15,0-4 1 16,3 4-2-16,-3 3 0 0,-7 3-3 16,0-3 0-16,0 0-1 15,0 0 0-15</inkml:trace>
  <inkml:trace contextRef="#ctx0" brushRef="#br0" timeOffset="568.2393">15850 4954 14 0,'-3'0'7'0,"3"-9"1"0,3 2 13 15,4-5-15-15,7-4 0 16,4-3 4-16,0-6 1 16,6-3-13-16,1-6 0 15,0-7 8-15,7 3 1 16,3 4-7-16,-3 9 0 0,-4 3-10 16,-7 6 0-16,4 4-2 15,-15 8 0-15</inkml:trace>
  <inkml:trace contextRef="#ctx0" brushRef="#br0" timeOffset="801.5841">15790 5045 27 0,'-24'-3'13'0,"48"-16"-2"16,-6 10 22-16,3-1-31 15,7-2 0-15,1-7 0 16,-1-3 1-16,4-6-5 16,-4-4 0-16,0 1-1 15,-3 3 0-15,-4-3-8 0,-3-1 1 16,-4-2-2-16,0-1 1 16</inkml:trace>
  <inkml:trace contextRef="#ctx0" brushRef="#br0" timeOffset="1001.8913">16013 4198 36 0,'-4'10'18'0,"11"15"-20"15,-3-16 38-15,-4 16-34 16,0 10 1-16,0 12 1 16,-4 16 1-16,1 28-6 0,-4 9 0 15,-4-3 2-15,0 0 1 31,1-3-5-31,-1 1 1 16,8-14-5-16,3-6 0 0,3-12-7 16,8-13 1-16</inkml:trace>
  <inkml:trace contextRef="#ctx0" brushRef="#br0" timeOffset="1418.4254">16436 4418 41 0,'0'-19'20'0,"49"-25"-22"0,-35 35 35 0,1-4-33 32,2 4 1-32,1 3-1 15,-4-1 1-15,0 4-1 16,-3 6 0-16,-8 4 1 15,-3 2 0-15,-3 7 0 16,-8 3 1-16,-3-1-2 0,-7 4 1 16,-4 0-1-16,4-3 1 15,3 0-1-15,1-7 1 16,6 4-1-16,7-3 1 0,1 2 0 16,6-2 1-16,1 3 0 15,3 2 0-15,-3 4 0 16,-1 3 0-16,-3 4 0 15,0-4 0-15,0 0 0 16,-7-6 0-16,4-7-5 16,-1 1 1-16,-3-10-6 0,0-3 0 15,0-13-7-15,-7-6 0 16</inkml:trace>
  <inkml:trace contextRef="#ctx0" brushRef="#br0" timeOffset="1571.0023">16351 4387 31 0,'0'3'15'0,"4"34"-4"16,-4-27 20-16,0 15-27 16,-4 9 0-16,1 23 0 0,-8 18 1 15,-6 3-8-15,-1 4 1 16,0 0 0-16,8-7 0 16,6 6-7-16,8 1 0 15,3-10-4-15,7-16 0 16</inkml:trace>
  <inkml:trace contextRef="#ctx0" brushRef="#br0" timeOffset="1836.8317">17092 4283 45 0,'-7'-3'22'0,"21"-3"-25"0,-3 6 43 15,6 0-39-15,8-7 0 16,3 7 0-16,0-3 1 0,4 3-7 16,4 0 1-16,-5 0-4 15,-10 3 0-15,-6 4-6 16,-12 2 1-16</inkml:trace>
  <inkml:trace contextRef="#ctx0" brushRef="#br0" timeOffset="2101.7763">17000 4553 36 0,'-53'34'18'0,"4"-9"-14"16,42-18 32-16,3-4-33 15,4-3 1-15,4-10 1 16,14 1 1-16,10-7-8 15,4-3 1-15,3-2 4 16,7-5 0-16,4 8-2 0,3 2 1 16,8-3-2-16,3 0 1 15,-7 7-1-15,-7 5 0 0,-8 7 0 16,-6 0 1-16,-7 0-3 16,-11 10 1-16,-10 6-6 15,-12 6 1-15,-9 3-8 16,-11 6 1-16,-1 7-2 15,-2-7 0-15</inkml:trace>
  <inkml:trace contextRef="#ctx0" brushRef="#br0" timeOffset="2234.0632">17082 4722 37 0,'-4'-22'18'0,"15"3"-20"0,-4 10 37 16,3-4-35-1,4-2 1-15,4 2-2 16,0 1 0-16,-1 2-4 15,1 1 0-15,-4 3-6 16,-3 6 0-16</inkml:trace>
  <inkml:trace contextRef="#ctx0" brushRef="#br0" timeOffset="2382.0645">17134 4816 21 0,'0'63'10'0,"-3"6"-9"0,3-60 11 0,-4 7-17 16,1 6 0-16,-1 3-6 16,4 0 1-16</inkml:trace>
  <inkml:trace contextRef="#ctx0" brushRef="#br0" timeOffset="2751.749">17131 4920 24 0,'10'-44'12'0,"8"16"-14"0,-11 18 21 0,0 1-19 15,-3 2 0-15,-1 1 0 16,-3 6 0-16,-3 6 0 16,-1 4 0-16,-3 2 0 15,-3 10 0-15,-5 0 2 0,1 0 0 16,-3 0 1-16,-4 0 1 15,-1 0 1-15,1 0 0 16,0 0 1-16,7 0 1 0,3 6-1 16,1-12 0-16,6-4-1 31,11 1 1-31,7-4-2 16,4-2 0-16,3-7-2 15,7-7 1-15,8-2-1 16,-1 0 0-16,4-7-6 15,7 0 0-15,7-3-10 0,3 7 0 16,8-7-2-16,3-9 1 16</inkml:trace>
  <inkml:trace contextRef="#ctx0" brushRef="#br0" timeOffset="18410.5039">17995 4427 23 0,'0'-12'11'0,"14"-7"1"0,-3 16 11 0,7-10-20 31,6 4 1-31,4 0 1 16,1-1 1-16,2 1-8 15,5-1 1-15,2 4 4 0,-2 0 1 0,-4 3-2 16,-4 3 0-16,-7 6 0 16,-3 6 0-16,-11 1 0 15,-11 3 0 1,-6 2 0-16,-8 4 0 16,-7 3 0-16,-3 1 0 15,3 2-1-15,1-6 0 0,-1 0-1 16,4 6 0-16,7 6 0 15,10 10 0-15,1 3-1 16,6 7 1-16,1 5 0 0,-1-5 0 16,4-1 1-16,-3-3 0 15,-1 6 1-15,-3 7 0 32,0-3 1-32,0-10 0 0,-3-6 1 15,-1-3 1-15,1-16-1 16,-8 0 0-16,0-13-1 15,-6-2 1-15,3-13-2 16,-4-7 0-16,0-2-6 16,4-4 1-16,7-3-8 15,14-3 1-15,11-3-9 16,10 0 0-16</inkml:trace>
  <inkml:trace contextRef="#ctx0" brushRef="#br0" timeOffset="18744.706">18680 4882 40 0,'-36'50'20'0,"43"-3"-22"16,0-37 28-16,4-1-25 15,0 0 0-15,3-2 1 16,0-4 0-16,7-6-3 15,0-4 1-15,7-2 2 16,1-7 0 0,-1-6-1-16,0-6 0 15,-3 3-1-15,-1 6 1 0,1 4 1 16,-7 5 1-16,-8 13 0 16,-6 4 0-16,-4 5 0 15,0 7 0-15,-4 0 0 16,1-4 0-16,3 1-7 0,0-3 1 15,3-4-7-15,1-6 0 16,13 0-5-16,8-15 0 0</inkml:trace>
  <inkml:trace contextRef="#ctx0" brushRef="#br0" timeOffset="19027.3282">19159 4888 31 0,'-21'29'15'0,"-3"5"-6"0,20-28 24 15,0 1-31-15,1-1 0 16,3-6 2-16,11-6 0 16,3-7-5-16,7-6 1 15,3-3 2-15,1-3 0 16,-4 6-1-16,-3 4 1 0,0 2-2 16,-1 4 1-16,-3 2 0 15,0 7 0-15,-3 0 0 16,0 4 1-16,-8 11 0 15,1 1 0-15,-4 3-5 16,0 0 1-16,0-1-6 16,0-2 1-16,0-7-8 15,3 1 1 1</inkml:trace>
  <inkml:trace contextRef="#ctx0" brushRef="#br0" timeOffset="19494.0621">19664 4829 25 0,'-28'-3'12'0,"28"15"2"0,0-9 12 16,0 7-24-16,3 2 0 15,1 1 1-15,3-1 1 16,3-2-5 0,4-4 0-16,4-6 3 0,3-6 1 15,4-10-2-15,-4-3 1 16,0-3-1-16,-3 0 0 15,0 7 0-15,-4-1 0 0,-4 7 0 16,-3 9 1-16,-7 12 1 16,-7 10 0-16,0 6 1 15,-7 4 1-15,0-7-1 16,7-6 1-16,3-1-2 16,8-8 0-16,3-1-1 15,4-3 1-15,-1-6-4 0,4-6 0 16,7-3-7-16,1-7 1 15,2 4-10-15,1-4 1 16</inkml:trace>
  <inkml:trace contextRef="#ctx0" brushRef="#br0" timeOffset="19826.4783">20288 4619 45 0,'-14'0'22'0,"-14"25"-18"16,17-10 31-16,-3 7-33 0,-10 3 1 16,2 4 0-16,5 2 1 15,3-6-5-15,3 0 0 16,8-6 3-16,-1 0 1 0,8-10-2 16,10-2 1-16,3-14-1 15,4-8 0-15,8-1 0 16,-1-6 0-16,-3-3-1 15,-4 3 1-15,-4 3-1 16,-3 7 1-16,-3 8-1 16,-4 8 0-1,-3 8 0-15,-8 4 1 16,-3 3-1-16,0-1 1 16,0-2-6-16,3 0 1 0,1-4-8 15,3 1 0-15,10-7-5 16,8 0 1-16</inkml:trace>
  <inkml:trace contextRef="#ctx0" brushRef="#br0" timeOffset="20096.3598">20451 4722 45 0,'-11'19'22'0,"-10"19"-21"16,21-32 39-16,0-3-39 15,0 0 1-15,0-3 0 0,7-3 0 16,7-3-3-16,0-1 1 15,4-2 1-15,-1-7 0 0,4 7-1 16,1 0 1-16,-1 2-1 31,4 7 0-31,-4 3 0 0,-7 7 0 0,0 2 0 16,-11 10 1-16,-3 3-1 16,-3-3 1-16,-1 7-4 31,-3-1 1-31,0-3-9 15,0-6 1-15,0-1-5 0,0-5 1 16</inkml:trace>
  <inkml:trace contextRef="#ctx0" brushRef="#br0" timeOffset="20260.0975">20719 4587 44 0,'0'-12'22'0,"45"-10"-19"0,-30 16 38 15,6-4-39-15,7-2 0 16,-3-1 0-16,3-3 1 15,0 4-7-15,4-1 0 16,-4-6-5-16,0 1 1 16,-3-7-7-16,-4-7 0 0</inkml:trace>
  <inkml:trace contextRef="#ctx0" brushRef="#br0" timeOffset="20425.0743">21128 4239 52 0,'-11'57'26'0,"-20"34"-32"0,23-76 48 16,-6 17-42-16,-3 8 1 16,-1 14-2-16,0 8 0 15,1 1-7-15,3 0 1 16,3 0-7-16,11-13 0 16</inkml:trace>
  <inkml:trace contextRef="#ctx0" brushRef="#br0" timeOffset="20680.4853">21124 4694 52 0,'14'-19'26'0,"25"-15"-30"0,-25 21 46 15,8 1-42-15,2-1 1 16,-6 0 0-16,-4 4 0 31,-7 3-2-31,-11 6 1 16,-13 9 0-16,-1 7 1 0,-3 12-1 15,0 7 1-15,3 2 0 16,1 4 0-16,3 0-1 16,3-7 1-16,4-6 0 15,3-6 0-15,4-3-5 16,4-6 1-16,3-10-10 0,4-3 1 16,24-10-4-16,4-8 1 15</inkml:trace>
  <inkml:trace contextRef="#ctx0" brushRef="#br0" timeOffset="21025.1468">21502 4728 44 0,'-32'38'22'0,"-3"18"-21"15,28-37 41-15,-4 6-39 16,4 0 0-16,-3-3 3 31,6-6 1-31,4 0-8 0,7-7 0 0,7-6 5 31,4-12 1-31,10-19-2 0,4-16 0 16,7-19-1-16,3-12 0 0,14-13-2 16,4-15 1-16,0-17-1 15,-3 23 0-15,-11 19 1 16,-15 18 0 0,-20 32 1-1,-11 31 1-15,-11 22 0 0,-13 25 0 16,-5 4 0-16,5 8 0 15,3 14-3-15,3 2 1 16,4-3-16-16,3 7 1 16,1-19-7-16,10-20 0 15</inkml:trace>
  <inkml:trace contextRef="#ctx0" brushRef="#br0" timeOffset="21799.1844">22782 4710 22 0,'-35'40'11'0,"0"11"-10"0,31-45 12 0,-6 6-12 15,3 4 0-15,0-3 1 16,7-1 1-16,3-2-1 16,8-7 0-16,6 3 3 15,8 3 0-15,10 4 0 16,4 3 0-16,0-1 1 16,0 1 1-16,-4 0-2 0,-3-1 1 15,-11 1-1-15,-10 0 1 16,-8-1-1-16,-3 1 0 31,-7 0 0-31,-7-4 0 16,-7-2-2-16,-7-1 0 0,3-6-6 15,4 0 1-15,3-6-8 16,4-3 0-16,7-4-8 16,10 1 0-16</inkml:trace>
  <inkml:trace contextRef="#ctx0" brushRef="#br0" timeOffset="22031.3194">23290 4989 47 0,'18'0'23'0,"7"-22"-21"0,-18 12 39 16,7-2-39-16,7-1 0 16,-7-9 2-16,0 7 1 15,-17-4-6-15,-4 0 0 0,-4 6 3 31,-3 4 0-31,-4 0-1 16,-3 5 0-16,4-5-7 16,2 3 1-16,5 0-9 0,10-1 1 15,10-5-3-15,1-4 0 16</inkml:trace>
  <inkml:trace contextRef="#ctx0" brushRef="#br0" timeOffset="22266.2454">23999 4308 46 0,'-10'-12'23'0,"-39"18"-27"0,41 0 45 16,-6 10-40-16,-3 6 0 15,-4 3 2-15,-4 3 1 16,4 3-5-16,3 4 1 16,4 3 2-16,3 6 1 0,4 6-2 15,0 3 1-15,0 3-2 31,-3 7 1-31,3-13-3 16,-4-3 1-16,4-3-6 16,0-3 1-16,-4-3-9 15,4-10 0-15</inkml:trace>
  <inkml:trace contextRef="#ctx0" brushRef="#br0" timeOffset="22416.346">23527 4960 44 0,'-4'-18'22'0,"29"-1"-17"0,-11 13 34 0,11-13-39 16,6 0 1-16,5-3 0 16,10 6 0-16,-1-6-10 15,15 4 1-15,7-1-6 16,11 3 1-16</inkml:trace>
  <inkml:trace contextRef="#ctx0" brushRef="#br0" timeOffset="22613.3422">24264 4584 49 0,'-21'3'24'0,"28"-6"-24"0,0 0 41 0,7-3-40 16,4-7 1-16,3 1-1 15,4-4 1-15,-1 0-8 0,1 1 0 16,-4 2-8-16,11 1 1 15,3-4-2-15,-7-12 0 16</inkml:trace>
  <inkml:trace contextRef="#ctx0" brushRef="#br0" timeOffset="22777.3959">24486 4349 39 0,'-67'34'19'0,"32"23"-21"0,24-32 38 0,-6 13-35 31,-4 15 1-31,-1 16 1 0,1 9 0 0,-3-2-7 16,2-7 1-16,5-4-4 31,3-11 0-31,14-1-5 16,3-6 0-16</inkml:trace>
  <inkml:trace contextRef="#ctx0" brushRef="#br0" timeOffset="23132.5073">24391 4779 39 0,'-7'31'19'0,"-4"16"-20"0,11-34 35 0,0 2-33 16,4 1 0-16,3 0 3 0,4-4 0 16,3-6-4-16,3-9 1 0,15-6 2 15,3-4 0-15,4-6 0 31,0-2 0-31,0 2-2 16,-7 3 0-16,-11 3 0 16,-4 13 0-16,-10 7 0 15,-7 8 1-15,-3 1 0 16,-4 0 1-16,0-4 1 16,0 4 0-16,3-3-1 0,4-4 0 15,7 3-1-15,4-8 1 16,-1-4-1-16,8 0 0 0,0-7-7 15,-1-2 1-15,4 3-10 16,4-1 1-16,7 1-6 16,0-3 1-16</inkml:trace>
  <inkml:trace contextRef="#ctx0" brushRef="#br0" timeOffset="23500.4571">25153 4788 45 0,'-39'16'22'0,"-28"34"-20"0,57-38 38 16,-1 4-37-16,0 0 0 16,4 3 1-16,0-7 1 15,7 1-7-15,0-4 1 16,4 0 4-16,3-2 0 16,14-7-2-16,4-7 1 0,3-11-2 31,7-7 0-31,4-4-1 15,-4-2 1-15,-3 3-2 0,-7 6 1 16,-4 6 0-16,-7 7 0 16,-3-1 2-16,-4 13 0 15,-4 1 1-15,-3 5 1 0,0 7 0 16,-7 2 0-16,0 8 0 16,4-4 0-16,-1-1-4 31,4-2 1-31,4-3-8 15,3-4 1-15,-4 1-9 16,4-4 1-16,4 1-3 16,-1-1 1-16</inkml:trace>
  <inkml:trace contextRef="#ctx0" brushRef="#br0" timeOffset="23615.8048">25354 4998 38 0,'-7'-6'19'0,"32"-22"-11"0,-15 15 34 0,4-12-40 15,8-3 0-15,2-7-1 16,8-2 0-16,0 2-11 15,3 10 0-15,4 6-3 16,-7 10 0-16</inkml:trace>
  <inkml:trace contextRef="#ctx0" brushRef="#br0" timeOffset="23917.4826">25820 4863 49 0,'42'-47'24'0,"-10"-22"-26"0,-18 47 42 0,4-6-39 31,-1 3 1-31,1 3-1 16,-11 6 1-16,-7 7-3 15,-11 6 0-15,-10 12 2 16,-11 13 1-16,-10 9 0 0,-11 7 0 16,4 9 1-16,7 0 1 15,6-9 0-15,12-1 0 16,6-2 0-16,14-1 0 15,18-2-1-15,11-4 0 0,10-3-2 16,1 0 1-16,3-9-8 16,-1-7 0-16,5-2-12 15,3-1 0-15,-8-3-1 16,19-12 0-16</inkml:trace>
  <inkml:trace contextRef="#ctx0" brushRef="#br0" timeOffset="35382.9589">27513 4148 41 0,'-3'0'20'0,"-8"-3"-21"0,4 6 33 16,-4 16-32-16,-6 0 1 0,-8 0 2 15,0 6 1-15,-3 0-4 16,0 3 1-16,3-6 2 0,4 0 1 31,7 0-2-31,3-6 1 16,11-4-2-16,18-6 0 15,14-15 0-15,10 0 0 16,7-7-1-16,4 0 1 0,-7 4-1 16,-7 2 0-16,-11 4 0 15,-14 9 0-15,-10 7-1 0,-15 5 1 16,-6 4 0-16,-15 0 1 16,-10 0 1-16,-1 0 0 15,1-1 0-15,14 1 0 0,10-3 0 31,11-4 0-31,11-2-2 16,13-4 1-16,11-3-1 16,1-3 1-16,6 0-3 15,-3 0 1-15,-4 0-1 16,-7 0 0-16,-7 3 0 16,-3 4 1-16,-8-1-2 0,-3 3 1 15,-3 1 2-15,-1-4 0 16,1 0 0-16,-1 1 1 15,4-1 0-15,0-3 0 16,0-3-6-16,11-3 0 16,6-3-10-16,12-4 0 0</inkml:trace>
  <inkml:trace contextRef="#ctx0" brushRef="#br0" timeOffset="35663.5153">28258 4211 44 0,'-36'-3'22'0,"-17"37"-21"0,39-21 31 16,-3 3-30 0,-1 6 0-16,-3-4 1 15,0 7 0-15,6-6-4 16,5-3 0-16,10-7 3 16,7 1 0-16,4-1-1 15,6-3 0-15,4-2 0 16,8-1 0-16,2-3-1 15,-2-7 1-15,-1 1-1 0,-7 3 1 16,-7 3-2-16,-3 0 0 16,-11 3-7-16,-7 3 1 15,0 1-8-15,-8 5 1 16</inkml:trace>
  <inkml:trace contextRef="#ctx0" brushRef="#br0" timeOffset="36250.2566">27623 4826 31 0,'-15'3'15'0,"22"3"-6"16,1-6 19-16,2-3-27 15,8-3 0-15,3 2 2 16,4-2 0-16,10-3-4 16,4-1 1-16,3 1 1 15,0 0 1-15,-3 2-1 16,-7 1 0-16,-7 3-1 15,-8 3 1 1,-10 3-1-16,-10 6 0 16,-8 4-2-16,-14 3 1 15,-3-1-1-15,-3 4 0 0,9-6-1 16,-2 2 0 0,2-5 1-16,1 2 0 0,4-5 2 0,3-1 1 15,3 0 0-15,4-3 1 16,3-3 0-16,4 0 0 0,7-3 0 31,1-3 0-31,-1 6-2 16,0-3 1-16,-7 3-1 15,0 0 1-15,-4 0-1 16,1 6 1-16,-4-3-1 16,-1 3 0-16,1 1 0 15,0-4 0-15,0-3 0 0,4 3 0 16,-1-3 0-16,1 0 1 15,-1 3-1-15,1-3 0 16,-1 0 0-16,1 3 0 0,-1 7-1 16,1-1 1-16,3 0-1 15,0 1 0-15,3-1 0 16,1 7 1-16,-1 0 0 16,-3 2 0-16,0 4 0 15,-3 10 1 1,-1-1-1-16,1 4 0 15,-1 5-3-15,4-8 0 16,0-1-5-16,0-3 1 16,4-12-4-16,-1 0 0 15</inkml:trace>
  <inkml:trace contextRef="#ctx0" brushRef="#br0" timeOffset="36700.5912">27750 4873 30 0,'0'-16'15'0,"0"16"-9"0,0 0 25 0,3 0-28 15,-3 9 0-15,0 10 0 16,-7 3 1-16,0 9-6 16,-7 10 1-16,-7 9 3 0,-1 16 0 15,1 0-2-15,0-3 1 16,0-7-3-16,7-6 0 31,0-12-6-31,7-7 1 16,3-12-5-16,4-6 0 15</inkml:trace>
  <inkml:trace contextRef="#ctx0" brushRef="#br0" timeOffset="36885.0636">27577 5133 49 0,'-22'6'24'0,"-27"32"-29"16,35-38 47-16,-14 12-42 0,-8 4 1 15,5-3-1-15,-1-4 1 16,7 0-6-16,4 1 0 16,7-4-9-16,14 0 1 15</inkml:trace>
  <inkml:trace contextRef="#ctx0" brushRef="#br0" timeOffset="37510.8324">28646 4628 36 0,'-36'-6'18'0,"26"12"-5"16,10-6 18-16,3 0-27 15,15-3 0-15,3 3 2 0,7-6 1 16,11-1-9-16,3 1 0 15,11 3 5-15,7 0 0 16,4 6-9-16,-8-3 1 0,-10 6-11 31,-7 7 1-31</inkml:trace>
  <inkml:trace contextRef="#ctx0" brushRef="#br0" timeOffset="37690.63">28688 4923 50 0,'-60'19'25'0,"49"-23"-22"0,11 4 39 16,4-3-40-16,6 3 1 16,12-3-1-16,13-3 1 15,7 0-4-15,18-4 0 16,7 4-4-16,0 3 1 16,-3 3-12-16,-11 6 0 15</inkml:trace>
  <inkml:trace contextRef="#ctx0" brushRef="#br0" timeOffset="37872.1142">28631 5108 57 0,'-42'6'28'0,"24"-3"-29"16,22-3 44 0,3 3-39-16,7 1 0 15,11-1 0-15,14 0 1 0,14-3-7 16,17 6 0-1,50 16-7 1,-11-3 1-16,-20 0-10 16,2-10 1-16</inkml:trace>
  <inkml:trace contextRef="#ctx0" brushRef="#br0" timeOffset="39432.3389">26917 4324 34 0,'25'-35'17'0,"-15"26"-7"15,-10 12 18 1,-10 16-26-16,-8 9 0 15,-14 10 4-15,-10 12 0 0,0 28-6 0,6 13 0 16,5 3 5-16,2 10 0 16,12 6-2-16,6-1 1 15,11 4-3-15,28-19 1 16,15-15-8 0,6-10 0-16,11-22-10 15,14-7 0-15</inkml:trace>
  <inkml:trace contextRef="#ctx0" brushRef="#br0" timeOffset="40165.1411">29898 4245 56 0,'-14'-9'28'0,"7"18"-21"0,7-2 29 16,3 2-35-16,4 7 1 0,4 0 0 16,0 5 0-16,10 5-3 15,7-8 0-15,0 4-4 31,4 3 1-31,-7 0-7 16,-11 1 0-16,-7 2-5 0,-18-6 1 16,-10 6-1-16,-4-6 0 15,-6 0 10-15,2-6 1 16,-13-1 10-16,3-2 0 16,0-1 9-16,1-2 0 15,13-1 2-15,0 1 0 16,22-4-3-16,6-3 0 15,11-3-5-15,11 0 0 0,17-3-5 16,18-3 1-16,7 2-7 16,4 4 0-16,-4 0-11 15,-7 0 1-15,-7 7-6 16,-4-1 1-16</inkml:trace>
  <inkml:trace contextRef="#ctx0" brushRef="#br0" timeOffset="40611.7185">30057 4769 48 0,'-110'10'24'0,"50"15"-26"0,50-13 42 0,-11 7-40 16,-8 12 1-16,8-6 0 31,-7 7 0-31,0 2-4 0,3-2 1 0,7-1-3 31,8 0 1-31,3 1-4 16,14-10 1-16,0-13-3 15,7-6 1-15,7-9 1 0,7-10 1 16,4-3 5-16,3 1 0 16,-3-7 6-16,11 3 1 15,-5 0 4-15,8 6 1 16,-11 7 0-16,1 2 1 16,-5 4-2-16,1 9 1 0,-11 1-3 0,-3 2 0 15,-7 7-3-15,-11 6 1 16,-4 6-1-16,-6 10 0 15,-5 6-1-15,1 3 1 32,-7 0-1-32,3-10 0 15,-3 1 0-15,4-10 0 0,-1-3 0 16,4-3 0-16,-4-9-1 16,8-7 1-16,-4-3-2 15,3-6 0-15,-3-6-6 16,3-4 1-16,8-3-12 15,-4 1 1-15,7 5-7 16,0-12 0-16</inkml:trace>
  <inkml:trace contextRef="#ctx0" brushRef="#br0" timeOffset="48230.2246">30854 4666 30 0,'-25'0'15'0,"25"-7"-5"0,4 4 15 0,3 0-21 16,7-6 1-1,7-1 3-15,7-2 0 16,11 2-10-16,18-2 0 16,13-4 6-16,4 0 1 15,4-2-4-15,10 2 0 0,0 3-6 0,7 4 0 31,-17 3-8-31,-7 3 0 16,-11 9-2-16,-25 0 1 0</inkml:trace>
  <inkml:trace contextRef="#ctx0" brushRef="#br0" timeOffset="48432.8952">30819 5004 28 0,'-64'7'14'0,"64"8"-8"15,14-12 26-15,0 1-29 16,8 2 1-16,6 0 0 0,18-3 1 16,0 0-6-16,28-3 0 15,0-3 0-15,-4-3 1 16,1-7-8-16,-11 4 1 0,-11 0-5 16,-3-4 0-16</inkml:trace>
  <inkml:trace contextRef="#ctx0" brushRef="#br0" timeOffset="48599.6791">31193 4816 22 0,'-110'35'11'0,"57"56"0"0,36-76 15 16,-1 10-26-16,-3 7 1 16,-4 12 0-16,8 6 1 0,-1-3-4 15,7 0 0-15,1-6-2 16,6-13 1-16,1-6-6 15,6-10 1-15</inkml:trace>
  <inkml:trace contextRef="#ctx0" brushRef="#br0" timeOffset="48763.7589">31281 4920 35 0,'7'-7'17'0,"-14"29"-14"0,7-12 31 0,-7 2-32 15,-7 7 0-15,-8 6 1 31,-6 10 0-31,0 9-6 16,7 3 1-16,0-3-3 16,3-1 1-16,7 4-8 15,8-9 0-15</inkml:trace>
  <inkml:trace contextRef="#ctx0" brushRef="#br0" timeOffset="49083.2921">31979 4625 35 0,'-10'-6'17'0,"27"6"-13"0,-13 3 26 0,10 3-28 16,0 0 1-16,4 7-1 16,3 3 1-16,0 2-3 15,0 4 0 1,-3 0 3-16,0 3 1 15,-4 7-1-15,-4-10 0 16,-10 9 1-16,0 0 0 0,-10-6-1 16,-4 1 0-16,-11-1-1 15,0 3 1-15,-10 0-3 16,0-3 0-16,-15 0-5 16,1 0 0-16,-1-9-6 15,19-10 0-15,6-3-6 16,11-9 1-16</inkml:trace>
  <inkml:trace contextRef="#ctx0" brushRef="#br0" timeOffset="49230.2917">31969 4848 31 0,'7'-10'15'0,"-4"23"-4"0,-3-10 22 0,0 3-32 16,0 7 1-16,0 2 1 16,7 4 1-16,-3 0-10 15,10-7 0-15,0 1-5 16,4 0 0-16,3 2-1 15,11-2 0 1</inkml:trace>
  <inkml:trace contextRef="#ctx0" brushRef="#br0" timeOffset="49532.601">32597 4960 39 0,'-4'-18'19'0,"4"11"-22"15,-7 10 41 1,-14 7-38-1,3-1 0-15,-3-2-3 16,11-1 1-16,-1-3-1 16,4 0 0-16,3 0-3 0,4 4 1 15,4-1-2-15,14-3 1 16,-1 0 2-16,-3 3 0 16,4 1 5-16,0-1 0 0,-8 3 3 15,-6 1 0-15,-15-1 0 16,1 7 1-16,-12-7-2 31,5 1 1-31,-4-1-7 16,3-3 0-16,-14-6-6 15,4-3 0-15,3-3-1 0,8-4 0 16</inkml:trace>
  <inkml:trace contextRef="#ctx0" brushRef="#br0" timeOffset="49667.0262">32329 4942 28 0,'0'-10'14'0,"14"16"-8"0,-11 1 29 0,4 2-33 15,-3-3 0-15,6 1 1 16,8 2 0-16,-7 7-6 16,-1-1 1-16,1 4-4 15,-1 0 1-15,-13 9-6 16,-4-3 0-16</inkml:trace>
  <inkml:trace contextRef="#ctx0" brushRef="#br0" timeOffset="50000.4906">31909 5258 27 0,'-28'0'13'0,"17"-12"-13"0,11 9 18 0,11-4-18 16,-4 4 1-16,3 3 0 16,1-3 0-16,-1 6-2 15,1-3 1-15,0 3 1 16,-11 1 1-16,0 2-1 0,0 3 0 15,0 1 0-15,0 2 0 16,0 4 1-16,-4 0 0 16,-3 5 0-16,-4 5 0 15,1-1 0-15,-4 3 0 16,-4 0 0-16,0-6 1 0,-3 3-2 16,4-3 1-16,2 3-1 31,-13 0 0-31,11 0-1 15,-5-3 0-15,5-3-3 0,3-3 1 16,3 3-6-16,4-10 0 16,4 0-3-16,17-9 0 15</inkml:trace>
  <inkml:trace contextRef="#ctx0" brushRef="#br0" timeOffset="50449.0524">32159 5371 38 0,'0'7'19'0,"-10"8"-24"16,10-9 37-16,-11 4-32 16,0-1 1-16,-6 4 0 0,6-1 0 15,-3-2-2-15,4-4 1 16,3-3 1-16,7-3 0 0,10 0-1 16,1-3 0-16,10-3 0 15,4 6 1-15,6 0 0 16,8 0 0-16,-7 3 1 31,0 0 1-31,-4 0-1 16,0 3 1-16,-10 1 0 15,-8 2 1-15,-6 1-1 16,-4-1 0-16,-4-3-2 0,-6 4 1 16,-4-1-1-16,-1 0 0 15,-2 1-1-15,-4-1 1 16,3 1-1-16,4-1 1 0,-4 0-1 15,1 1 0-15,6-4 0 16,0 0 1-16,1-2-1 16,-1-1 0-16,4 0-2 15,7-3 0-15,-3 0-5 16,3 0 1-16,0 0-6 16,0 0 0-1,3 3-3-15,4 0 1 16</inkml:trace>
  <inkml:trace contextRef="#ctx0" brushRef="#br0" timeOffset="51084.8734">32166 5679 19 0,'0'0'9'0,"11"-7"2"16,-4 4 12-16,-4 0-18 0,8 0 1 15,10 0 1-15,-3-7 1 16,3 4-11-16,0 3 0 16,-3 0 5-16,3 0 1 15,-10 3-8-15,3 0 1 16,-11 0-7-16,-3 3 0 0</inkml:trace>
  <inkml:trace contextRef="#ctx0" brushRef="#br0" timeOffset="51367.1726">32008 5741 25 0,'-43'7'12'0,"36"-14"-4"16,14 10 16-16,-7-3-21 15,11 0 1-15,3 7 2 16,4-1 0-1,3 0-7-15,7 7 0 16,-7 2 5-16,7-2 1 16,-7 6-1-16,11 0 0 0,-14-4-1 15,-8 4 1-15,-2 3-1 16,-8 0 0-16,-8-3-1 16,-2 3 1-16,-8-10-3 15,4 4 0-15,-7-7-4 0,-4-2 0 16,-6-7-7-16,9-3 0 15,-6-7-5-15,18-2 1 16</inkml:trace>
  <inkml:trace contextRef="#ctx0" brushRef="#br0" timeOffset="51484.0318">32008 5870 35 0,'17'25'17'0,"15"41"-16"16,-21-57 29-16,6 4-31 15,-3-1 1 16,46 1-20-31,18-1 0 16</inkml:trace>
  <inkml:trace contextRef="#ctx0" brushRef="#br0" timeOffset="51684.2692">33091 5186 44 0,'-36'-22'22'0,"36"22"-27"16,7-6 36-16,-3 6-31 15,10 0 0-15,0-3-4 16,4 0 0-16,-4-4-2 16,3 1 0-16,5 0-6 15,-12 0 1-15</inkml:trace>
  <inkml:trace contextRef="#ctx0" brushRef="#br0" timeOffset="52033.4714">33161 5039 59 0,'-39'53'29'0,"11"7"-43"15,28-38 60-15,-10 15-47 0,6 4 0 16,-3 0-8-16,-4 6 1 15,1-3 3-15,-8-10 1 16,-3 1-10-16,0-4 0 16,-18-6-1-16,0-3 1 0,7-6 8 31,145-60 6-31,-282 88 5 0,127-44 0 16,3-3 8-16,11 3 0 15,6 3 1-15,8-3 1 31,7 0-8-31,18 0 1 16,-1 0-5-16,22 0 0 16,18 0-6-16,6 0 0 15,-3 0-6-15,7 0 1 0,7-3-7 16,-7 0 0-16</inkml:trace>
  <inkml:trace contextRef="#ctx0" brushRef="#br0" timeOffset="52217.9567">33450 5403 35 0,'-21'6'17'0,"-63"16"-11"0,69-13 27 16,-13 1-30-16,-14 8 1 16,-8-2 0-16,-17 6 1 0,-21 3-7 15,-3 7 1-15,2-1 1 32,1 7 1-32,18 2-6 15,10-2 0-15,7 0-6 16,14-4 1-16,18-3-4 15,10-6 0-15</inkml:trace>
  <inkml:trace contextRef="#ctx0" brushRef="#br0" timeOffset="52583.2031">32784 5851 31 0,'49'6'15'0,"-17"26"-12"0,-25-26 28 16,-4 6-28-16,-3 4 1 15,11 0 2-15,-4 3 1 0,4-4-8 16,-1-2 0-16,8-4 5 15,-4-2 1-15,4-4-2 16,3-10 0-16,-4-2-1 16,-6-7 1-16,0 1-2 0,-1-4 1 31,-20-13-1-31,-8 7 1 31,4 10-1-31,-14 5 0 0,10 7 0 16,-3 0 0-16,0 0 0 15,3 6 0-15,7 0 0 16,8 0 0-16,-4 4 0 16,17-1 0-16,1 3-1 15,7-6 1-15,3 1-4 16,7-11 0-16,4-2-5 16,-4-4 0-16,11-2-7 0,-7-10 1 15,6-1-3-15,5 1 1 16</inkml:trace>
  <inkml:trace contextRef="#ctx0" brushRef="#br0" timeOffset="52817.993">33528 5042 41 0,'14'-16'20'0,"-3"16"-22"15,-4 3 41-15,-7 7-35 16,3 12 0-1,-3 9 2-15,7 16 0 16,-7 22-8-16,-10 6 0 0,-11 13 6 16,-15 16 1-1,-55 53-4 1,9-20 1-16,12-20-7 16,3-17 1-16,0-15-11 15,14-10 0-15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48:39.69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5602 8109 16 0,'4'-60'8'0,"-1"45"-3"15,-3 15 8-15,0 0-11 16,0 0 0-16,4 0 2 15,3 6 1-15,3 0-6 16,1-3 0-16,0 3 4 16,3-2 1-16,0 2-1 15,-4 3 0-15,8 1-1 16,-11 2 0-16,4 4 0 16,-4 3 0-16,-4-4-1 15,-3 4 0-15,0 6 0 0,-3 0 0 0,-4-3 0 31,0-3 0-31,-4 0-1 16,-3 0 1-16,0-4 0 16,0-2 0-16,3 3-1 15,4-7 0-15,-4 1-1 0,4-1 1 16,4 0-1-16,3 1 1 16,0-1-1-16,3-3 1 15,4 4-1-15,4-1 0 0,-7 1 1 16,3-1 1-16,3 4 0 15,1-4 1-15,-1-3-1 16,-3 10 1-16,4 3 0 16,-11 3 0-16,3 3-1 15,-3 0 1-15,0 6-1 16,-3 1 0-16,3-4 1 0,-11-3 0 16,4-3-1-16,-3 0 1 15,-1-10-1-15,1 1 0 16,-1-13 0-16,-3 0 1 15,3-10-1-15,1-2 0 16,3-4-4-16,0 4 1 16,7-4-5-16,0 4 1 0,0-1-8 15,7 4 1-15</inkml:trace>
  <inkml:trace contextRef="#ctx0" brushRef="#br0" timeOffset="316.5321">6107 7949 21 0,'0'-6'10'0,"0"9"-3"16,0-6 9-16,-4 9-14 15,1 6 0-15,-1 7 1 0,-10 6 1 16,-4 4-5-16,-6 11 1 16,-5 7 2-16,-9-3 0 15,-8 6 0-15,0 4 0 16,7-4-2-16,4-3 1 31,3-3-3-31,4-7 1 0,7-5-5 16,6-7 0-16,12-9-3 15,3-7 0-15</inkml:trace>
  <inkml:trace contextRef="#ctx0" brushRef="#br0" timeOffset="501.3199">5962 8297 20 0,'14'9'10'0,"-3"13"-6"0,-8-9 16 0,-3 3-19 15,0 9 1-15,0-3 0 16,0 12 0-16,0 10-3 15,0 3 1-15,0 0 2 16,0 0 0-16,4-3-5 16,3-10 1-16,0-8-6 15,7-8 1-15</inkml:trace>
  <inkml:trace contextRef="#ctx0" brushRef="#br0" timeOffset="718.2256">6230 8005 28 0,'0'10'14'0,"0"9"-11"15,0-13 22-15,7-3-24 16,0 3 0-16,4-3 0 0,3-3 1 16,3 0-3-16,12-9 1 15,2-4 1-15,1 1 1 16,7 2-4-16,-4-2 0 0,-6 2-5 15,-8 7 1-15,-7 6-4 32,-7 7 1-32</inkml:trace>
  <inkml:trace contextRef="#ctx0" brushRef="#br0" timeOffset="1299.4704">6318 8190 22 0,'-63'50'11'0,"6"13"-6"0,47-57 18 15,-1 4-20-15,4-4 1 16,0 0 0-16,4-6 1 15,3 0-7-15,10-3 0 16,8-9 5-16,3-7 0 0,7-3-4 16,11-3 1-16,3 3-3 15,-3 3 0-15,-7 7-2 16,-4 5 0-16,-10 10 0 16,-11 10 0-16,-11 6 0 15,-6 0 1-15,-12 6 4 16,-2 0 0-16,6 3 1 15,0 0 1-15,4-6 0 0,4-6 0 16,3-4-1-16,3-5 1 16,4-4-1-16,0-3 0 31,18-6-3-31,3-4 1 16,7 1-3-16,8-4 1 0,-8 4-2 15,-4-1 1-15,-2 4 0 16,-8 3 0-16,-4 3 1 15,-6 3 0-15,-8 7 4 16,-6 5 0-16,-8 4 1 16,-3 3 0-16,-7-3 0 0,-1 6 1 15,1 0 0-15,4 0 1 16,-1 0-1-16,4-6 1 16,-1 0-1-16,5-4 1 15,3-2 1-15,3-7 0 0,4-3 0 16,4-6 1-16,3-3-1 15,7-7 0-15,3-5-1 32,4 2 1-32,7-6-2 15,8 0 0-15,2-3-1 0,8 0 1 16,4 3-6-16,-5 3 1 16,-6 3-6-16,-4 4 0 15,-6 6-5-15,-5 6 0 16</inkml:trace>
  <inkml:trace contextRef="#ctx0" brushRef="#br0" timeOffset="1567.722">6481 8551 18 0,'-57'60'9'0,"-10"43"1"16,56-78 9-16,1 3-15 15,-1-3 1-15,4-3 1 16,7-3 0-16,4-3-7 16,10-4 0-16,11-5 7 0,6-4 0 15,8-9-2-15,0-13 1 16,-7-3-1-16,-4 0 0 15,-7-3-1 1,-7 6 1-16,-3 3-2 16,-8 7 1-16,-10 9-1 15,-7 3 0-15,-11 6-1 16,-3 1 0-16,-4 9-1 16,1-1 1-16,3 1-3 15,3-6 0-15,7-1-6 16,4-5 0-16,3-1-7 0,4 0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51:12.4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13783 4123 24 0,'-14'-6'12'0,"14"-10"3"15,3 10 12-15,1-3-23 0,3-4 1 16,7 0 3-16,4-2 1 16,3-1-11-16,4-3 1 15,3-3 6-15,0 0 0 16,14 4-3-16,-6-4 0 15,-1 0-6-15,-3 0 0 16,-4 0-5 0,-10 9 0-16,-11-6-6 0,-11 10 1 15</inkml:trace>
  <inkml:trace contextRef="#ctx0" brushRef="#br0" timeOffset="281.3624">13931 3828 22 0,'-32'32'11'0,"4"18"0"0,21-31 12 16,0 15-21-16,0 16 0 15,0 13 3-15,-4 16 1 16,4-4-7-16,-3 6 1 16,3 4 6-16,-4 6 0 15,-3 0 0-15,-4-10 0 0,4-12 1 16,-3-9 0-16,3-22 0 16,3-13 0-16,0-13-2 15,4-18 0-15,4-13-2 16,3-12 0-16,7-13-2 0,7 0 1 15,0 0-2-15,0 0 1 16,4 3-4-16,3 1 0 16,4-7-6-16,6-4 0 15,5 1-9-15,3 0 0 0,20-3-1 16,-6 6 0-16</inkml:trace>
  <inkml:trace contextRef="#ctx0" brushRef="#br0" timeOffset="443.928">14365 3869 41 0,'-3'-9'20'0,"24"-1"-21"0,-11 4 40 15,4-3-38-15,11-1 1 16,3-5-1-16,11 2 1 0,4 1-7 16,-5 5 0-16,-2 7-6 15,-8 7 0-15,-7 8-2 16,-7 4 0-16</inkml:trace>
  <inkml:trace contextRef="#ctx0" brushRef="#br0" timeOffset="747.3252">14351 4126 31 0,'-32'47'15'0,"-7"-3"-12"0,32-34 28 16,0 2-28-16,0-2 0 15,4-1 1-15,-1 0 1 16,8-2-7-16,6-7 1 15,4-7 4 1,4-8 0-16,3-7-2 16,7-13 1-16,8-2-1 15,6 2 1-15,11 1-1 16,7-1 0-16,0 4 0 0,-4-1 0 16,-6 7-1-16,-11 7 1 15,-8 5 0-15,-6 7 0 16,-7 9-3-16,-8 6 1 0,-3 7-4 15,-10 3 1-15,-4 12-7 16,-11 7 0-16,-14 9-3 16,-14 3 0-16</inkml:trace>
  <inkml:trace contextRef="#ctx0" brushRef="#br0" timeOffset="1215.3853">14337 4471 29 0,'-28'19'14'0,"10"-10"-5"0,22-9 24 16,3 0-28-16,3-6 0 15,4-3 2-15,7-4 1 16,4-2-10-16,7-4 0 0,3-3 6 16,4-6 1-16,7-1-8 15,-4-2 1-15,-3 0-7 16,-4 9 1-16,-6 3-5 16,-12 6 0-16,-6 13 0 15,-11 3 1-15,-11 13 6 16,-14 9 1-16,1 3 8 0,-4 4 0 15,-1 5 6-15,5-2 1 16,6-1 1-16,4-2 1 16,7-10-3-16,3-7 0 0,4-2-3 15,7-7 0-15,4-6-3 16,3-9 0-16,11-4-6 16,-1-2 1-16,1-1-6 15,0 0 1-15,-4-9-2 16,-3 6 1-16,-8 1-1 15,1 5 1-15,-8 4 7 16,-6 5 1-16,-4 8 5 31,-4 2 1-31,-10 10 3 16,0 5 0-16,0 14-1 0,-4-4 1 0,0 7-4 16,4 6 0-16,3-6-6 15,8-4 0-15,6-6-10 16,8-6 0-16,14-3-4 15,13-13 0-15</inkml:trace>
  <inkml:trace contextRef="#ctx0" brushRef="#br0" timeOffset="1747.9732">15304 3885 38 0,'49'-10'19'0,"25"10"-16"16,-53 0 33-16,4 0-33 0,3 0 0 0,-3 4 2 16,-8 2 0-16,-6 6-6 15,-11 7 0-15,-11 3 4 16,-6 6 1-16,-8 4-2 16,-14-1 0-1,-10 0-2-15,7-2 1 16,6 2-1-16,8-9 0 15,14 6-1-15,10 0 1 16,11 4 0-16,8 9 0 0,6-7 1 16,0 7 0-16,-3 3 1 15,-4-4 1-15,-4 14 2 16,-3-1 0-16,-7 0 0 16,-3-6 0-16,-8-9 0 15,-6-3 0 1,-12-20-3-16,1-8 0 15,7-20-8-15,7-12 1 16,17-3-9-16,15-7 0 16,14 1-7-16,10 2 1 0</inkml:trace>
  <inkml:trace contextRef="#ctx0" brushRef="#br0" timeOffset="2214.9665">16037 4688 44 0,'-7'15'22'0,"18"-27"-15"16,-4-1 34-16,3-2-38 16,8-11 0-16,7-14 1 15,3-7 1-15,7-16-7 0,8-28 1 16,-1-3 3-16,-7-3 1 31,-7-22-2-31,-3 6 0 16,-14 15-1-16,-8 20 1 0,-6 28-1 15,-18 25 0-15,-4 25 0 16,-7 25 1-16,0 13 0 16,1 15 0-16,2 25 1 15,5 19 0-15,6-2-1 16,7 5 1-16,11-15 0 0,8-4 0 16,6-3-4-16,3-2 1 15,19-17-5-15,2-15 1 16,8-19-9-16,7-9 1 15,-3-13-6-15,2-9 1 0</inkml:trace>
  <inkml:trace contextRef="#ctx0" brushRef="#br0" timeOffset="2783.1784">16676 4280 41 0,'-39'-13'20'0,"-3"64"-9"0,28-33 33 16,-11 4-40-16,-3 7 0 15,-4 5 1-15,4-3 0 16,10 7-7-16,7-3 0 16,8-1 4-16,10-9 1 15,7-3-2-15,4-16 0 0,-1-12-1 16,5-6 0-16,2-10-1 16,4-7 1-16,1-2-1 15,-1-7 0-15,-3 1 0 16,-8 9 1-16,-6 2 1 15,-4 14 0-15,-7 12 1 0,-7 9 1 16,-7 4-1-16,0 6 1 16,-1 6-1-16,5 3 0 0,3-3-6 15,7-6 1-15,0-3-6 16,10-7 0-16,5-6-5 16,2-6 1-16,1-3-3 15,3-7 0-15,-3 1 6 31,-4-1 1-31,0 4 9 16,-7-1 0-16,0 4 8 0,-7 6 1 16,-4 3 4-16,1 0 0 15,-1 0-1-15,4 1 0 16,0-4-5-16,7-10 1 0,15-2-5 16,6 2 0-16,0-2-2 15,7-4 0-15,4-3-1 16,0 7 0-16,-7 2 0 15,-8 7 0-15,-6 6-1 16,-4 7 0-16,-7 2-3 16,-7 7 1-16,-3 0-7 0,-1 6 1 15,1-3-8-15,3 0 0 32</inkml:trace>
  <inkml:trace contextRef="#ctx0" brushRef="#br0" timeOffset="3117.7726">17141 4471 45 0,'-31'35'22'0,"-1"24"-12"15,28-43 35-15,-3 6-42 16,4 6 1-16,3-3 2 0,3-6 0 16,4-3-8-16,4-16 1 15,3-13 4-15,7-9 1 16,4-15-3-16,7-10 1 15,7-26-3-15,6-33 0 0,5-13-2 16,6-26 1-16,1 4-1 16,-8 25 0-16,-14 22 2 31,-10 25 1-31,-4 22 2 0,-10 25 0 0,-15 35 2 16,-10 31 0-16,-11 15 0 31,-13 26 1-31,-1 28-3 0,0-3 1 15,11 6-4-15,7-10 0 16,7-2-8-16,3-7 0 16,7-12-11-16,4-4 0 15</inkml:trace>
  <inkml:trace contextRef="#ctx0" brushRef="#br0" timeOffset="3300.2846">17586 4465 53 0,'-35'28'26'0,"-4"29"-28"0,32-48 36 16,-4 10-36-16,1 3 0 15,-1 3-8-15,0-6 1 16,4-4 5-16,4-5 0 16,3-10-10-1,7-16 1-15</inkml:trace>
  <inkml:trace contextRef="#ctx0" brushRef="#br0" timeOffset="3400.3606">17607 4327 31 0,'28'-60'15'0,"-17"23"-9"0,-8 27 25 16,-3 10-31-16,0 0 0 15,4 0-10-15,0 7 1 16,-1 8 3-16,1 10 1 0</inkml:trace>
  <inkml:trace contextRef="#ctx0" brushRef="#br0" timeOffset="3984.2383">17688 4503 43 0,'-10'18'21'0,"-4"1"-14"16,14-16 38-16,-4 1-43 16,1-1 1-16,3-3-2 0,3-7 1 31,4-5-4-31,7-4 1 16,4 0 1-16,7-5 0 15,3-5-2-15,4 4 1 0,3 7-1 16,-7 2 1-16,-3 7 0 15,-8 9 0-15,-6 0 2 16,-15 7 0-16,-3 5 0 16,-3 10 1-16,-1 4 0 15,-3-4 0-15,4 0-3 16,-1-3 1-16,4-3-5 0,3-1 1 16,8-8-4-16,3-10 0 15,4-3-3-15,10-4 1 16,7-2-1-16,7-10 0 15,4-3 5-15,-7 3 1 16,-1 1 7-16,-6 5 0 0,-7 4 6 16,-8 6 0-16,-10 6 5 31,-3 6 0-31,-8 4-2 0,1 2 1 0,-1 1-4 31,4-7 0-31,0 1-3 16,3-1 0-16,8-3-4 0,3-2 1 15,4-1-2-15,3 9 1 16,3 4-2-16,1 3 1 0,0 9-1 16,-8 6 1-16,-10 1 1 15,-3 12 0-15,-4-3 1 16,-11-6 0-16,-7-4 1 16,-10-3 0-16,-4-2-1 15,-3-7 1-15,-4-7-3 16,4-8 1-16,-1-4-9 15,5-6 0-15,6-16-12 16,14-10 0-16</inkml:trace>
  <inkml:trace contextRef="#ctx0" brushRef="#br0" timeOffset="4817.0309">18708 4299 34 0,'-14'44'17'0,"-4"53"-8"0,15-66 13 16,-5 10-22-1,-2 15 1-15,-1 17-1 0,1 2 1 16,-1-6-1-16,-3-10 0 15,3-5 1-15,4-10 0 16,0-10-2-16,0-9 1 16,0-15-1-16,0-17 0 0,4-18-2 15,-1-19 1-15,-3-28-1 16,7-6 1-16,11-1 0 16,10 10 0-16,0 7 2 15,7 12 0-15,0 12 1 16,1 7 1-16,-1 9 1 0,-3 12 0 15,-4 10 1-15,-7 3 1 32,-18 32 0-32,-3 2 0 15,-3 1-1 1,-1 0 1-16,-3-4-5 16,-4-6 0-16,8-2-7 15,-1-8 0-15,8-5-7 16,13-1 0-16</inkml:trace>
  <inkml:trace contextRef="#ctx0" brushRef="#br0" timeOffset="5183.7792">19135 4446 34 0,'-29'-6'17'0,"-27"12"-9"0,38 0 25 0,1 10-28 15,-8 6 0-15,4 0 1 16,0 3 0-16,0 6-8 15,10 1 0-15,7-1 5 16,4-9 0-16,7-6-2 16,4-7 0-16,10-9-1 15,4-9 1 1,0-4-2-16,6-6 1 16,-2 1-1-16,-1-4 1 15,-3 3-1-15,-8 6 1 16,-3 4-1-16,-7 6 1 0,-10 6 1 15,-4 3 0-15,0 7-1 16,-4 2 1-16,1 7-1 16,6 0 1-16,0 0-4 15,4-3 0-15,8-10-6 16,2 1 1-16,8-7-6 16,3-9 0-16,7 3-1 15,0-16 1-15</inkml:trace>
  <inkml:trace contextRef="#ctx0" brushRef="#br0" timeOffset="5482.0426">19403 4440 41 0,'-18'3'20'0,"-14"38"-18"0,25-29 43 0,-3 4-43 15,-1 0 1-15,1 3 1 32,3-1 0-32,3 1-6 15,0-6 1-15,4-1 3 0,4-5 0 16,3 2-2-16,4-3 1 15,-1 0-1-15,1 4 0 16,-1 6 0-16,1 9 0 16,-4 3 0-16,-3 9 1 15,-8 11-1-15,-3-11 0 0,-4 1 0 16,-3-1 1-16,0 1 0 16,0-3 0-16,-7-7 0 15,0-6 0-15,0 0-4 16,3-10 1-16,4-6-7 0,7-12 0 15,3-13-7-15,18 4 0 16</inkml:trace>
  <inkml:trace contextRef="#ctx0" brushRef="#br0" timeOffset="5732.2697">19593 4625 44 0,'39'-35'22'0,"10"10"-14"0,-34 13 35 0,-1-4-41 31,3-3 0-31,-3 0 1 16,-3 7 0-16,-11-1-4 0,-7 7 1 16,-14 9 2-16,-11 10 1 15,-7 6 0-15,0 9 0 16,4 16 0-16,7 3 1 16,3 0-1-16,11-6 1 0,11-7-1 15,6-3 0-15,18-15-5 16,8-10 1-16,2-6-10 15,12-9 0-15,2 6-9 16,5-7 1-16</inkml:trace>
  <inkml:trace contextRef="#ctx0" brushRef="#br0" timeOffset="7084.4614">20426 3781 36 0,'-4'-40'18'0,"1"46"-9"0,3 0 19 16,-4 10-25-16,1 6 1 16,-4 12 1-16,0 10 0 15,0 13-7-15,0 8 0 16,-1 4 4-16,1 7 0 31,-7-4-7-31,4-6 1 0,-1 0-9 16,1 3 1-16,-1 6-2 15,0-12 1-15</inkml:trace>
  <inkml:trace contextRef="#ctx0" brushRef="#br0" timeOffset="7234.5681">20158 4879 42 0,'-14'19'21'0,"28"-26"-22"0,-7 4 43 16,3-6-41-16,8-13 1 15,7-9 0-15,6-10 0 16,1-9-6-16,0-4 0 15,3 1-4-15,4-3 1 0,0-13-7 16,0-4 1-16</inkml:trace>
  <inkml:trace contextRef="#ctx0" brushRef="#br0" timeOffset="7382.5688">20630 3938 30 0,'0'-12'15'0,"-3"8"-3"0,3 4 21 15,0 4-30-15,0 2 1 16,0 6 1-16,0 4 0 15,3 6-8-15,1 0 1 16,10 6-1-16,7-3 1 0,4 0-11 16,7-3 1-16,14-6-2 15,-1-3 1-15</inkml:trace>
  <inkml:trace contextRef="#ctx0" brushRef="#br0" timeOffset="7566.5095">21103 3916 45 0,'-32'13'22'0,"-17"40"-20"0,35-34 46 16,-4 15-45-16,-13 17 0 0,-12 8 0 16,-3 7 1-16,-7-6-6 15,4 2 1-15,3 4 1 16,4 0 1-16,7-6-8 16,6-7 0-16,8-6-9 31,11-9 0-31</inkml:trace>
  <inkml:trace contextRef="#ctx0" brushRef="#br0" timeOffset="7716.1496">20821 4465 43 0,'-11'0'21'0,"15"6"-10"0,-4-3 29 16,7 1-39-16,4 2 0 15,-1 3-4-15,8 1 1 0,-1-4-5 16,5-3 0-16,6 0-7 15,11-6 0-15</inkml:trace>
  <inkml:trace contextRef="#ctx0" brushRef="#br0" timeOffset="7935.1073">21675 3631 57 0,'-21'22'28'0,"-29"28"-35"16,36-34 52-16,-4 12-45 15,-6-3 0-15,-8 6-1 16,0 4 0-16,-3 2-5 0,7-5 1 16,10-7-9-16,11 3 1 15,18-6-2-15,10-6 0 16</inkml:trace>
  <inkml:trace contextRef="#ctx0" brushRef="#br0" timeOffset="8318.7258">21770 3891 38 0,'-46'13'19'0,"-10"31"-20"16,42-32 36-16,-8 1-34 31,1 5 1-31,4 8 0 0,-1-8 0 15,4 1-3-15,0 0 0 16,3-3 1-16,4-4 0 16,0-5-2-16,3-1 1 0,1 0-2 15,-1 0 1-15,1 1-1 16,3-4 1-16,0 3 1 16,0-3 0-16,0 10 2 15,0 5 0-15,-4-2 2 16,1 6 0-16,-1 9 1 15,-3-2 1-15,0 2 0 16,-3-3 1-16,3-3-2 16,3-3 1-16,0 0-3 15,4-6 1-15,0-4-3 16,8-5 1-16,2-7-6 16,8-7 0-16,10-11-6 15,7-17 0-15,4-15-5 16,21-16 0-16</inkml:trace>
  <inkml:trace contextRef="#ctx0" brushRef="#br0" timeOffset="8579.9809">22034 3832 43 0,'-17'25'21'0,"-47"15"-20"0,43-27 39 16,0 6-39-16,0-4 1 16,3 4 0-16,8-6 0 0,10-4-3 15,10-3 1-15,8 1-1 16,7-7 1-16,-1 0-3 15,4-3 1-15,-3-4-2 0,0 1 1 16,-4 3-1 0,-3 3 1-1,-8 3 0-15,-6 3 1 16,-8 4 2-16,-3 2 1 16,-3 4 0-16,-5 6 0 15,1 0-1-15,0-3 1 16,0-4-6-16,4 1 1 0,-1 0-8 15,7-1 1-15</inkml:trace>
  <inkml:trace contextRef="#ctx0" brushRef="#br0" timeOffset="8885.8251">21728 4343 41 0,'-7'15'20'0,"7"-33"-21"16,0 18 33-16,7-4-31 15,7-2 1-15,7 0 1 0,11 0 0 16,-1-4-4-16,5 4 1 16,-1 0 2-16,-3 6 0 15,-4 3-1 1,-7 9 1-16,-7 10 0 0,-7-3 1 0,-3 6 0 16,-8 3 1-16,-3 4-2 15,-7 2 1-15,-4-9-1 16,-6 0 1-1,-1-3-4-15,-7 0 1 16,4-6-6-16,0-7 0 16,0-5-8-16,3-11 1 0,7-8-4 15,8-14 1-15</inkml:trace>
  <inkml:trace contextRef="#ctx0" brushRef="#br0" timeOffset="9031.3412">21742 4308 47 0,'14'-3'23'0,"7"19"-17"0,-10-7 45 16,-1 10-46-16,1 0 1 15,3 9 0-15,3 6 1 16,8 7-10-16,0-3 1 16,0 3-1-16,-1-1 1 15,8 1-13 1,0-3 1-16,3-10-5 16,0-9 0-16</inkml:trace>
  <inkml:trace contextRef="#ctx0" brushRef="#br0" timeOffset="19592.2782">22747 3963 24 0,'-14'19'12'0,"14"25"-8"16,7-35 12-16,0 1-13 16,4 2 0-16,3-2 2 15,0-7 1-15,4-3-7 16,10-10 0-16,0-2 5 15,-3-10 0-15,-4-3-1 0,-3 0 1 16,-8-3-1-16,-6-4 1 16,-11 1-1-16,-11 0 1 15,-3 9-1-15,-4 6 1 0,0 6-2 16,1 10 0-16,2 7-1 16,5 5 1-16,-1-2-8 15,8 5 1-15,3 7-8 16,3 0 0-16,8 0-1 15,3 6 0-15</inkml:trace>
  <inkml:trace contextRef="#ctx0" brushRef="#br0" timeOffset="19757.9023">22920 4108 28 0,'-7'31'14'0,"-7"28"-17"0,3-40 25 15,1 9-22-15,-1 7 0 16,0-4 0-1,-3 4 1-15,0-1-2 16,0 1 1-16,4-1-4 16,-1 1 0-16,4-10-4 0,0-6 1 15</inkml:trace>
  <inkml:trace contextRef="#ctx0" brushRef="#br0" timeOffset="20027.001">22864 4296 17 0,'31'-29'8'0,"-24"14"-4"15,-3 8 11-15,-1 4-14 16,-3 3 0-16,0 7 2 16,-7 2 0-16,-7 7-2 15,-3 9 0-15,-5 3 4 32,-6 13 0-32,0 6 0 15,0 6 1-15,3 0 0 0,4-2 1 16,3-4-2-16,11-10 0 15,4-9-1-15,10-9 0 16,7-6-2-16,3-13 1 0,8-10-5 16,14-5 0-16,7-7-7 15,10-3 1-15,1-3-6 16,-1-4 0-16</inkml:trace>
  <inkml:trace contextRef="#ctx0" brushRef="#br0" timeOffset="20393.8842">23502 3734 25 0,'-18'0'12'0,"25"35"-9"15,-7-19 15-15,-3 5-17 16,-4 14 0-16,-7 15 2 16,-4 13 0-16,-7 6-4 15,4 9 1-15,0-3 2 16,-4-6 1-16,1-3-2 15,-1-9 1-15,4-4-5 16,0-3 1-16,3-15-6 0,4-13 1 16,0-7-2-16,7-11 0 15</inkml:trace>
  <inkml:trace contextRef="#ctx0" brushRef="#br0" timeOffset="20660.2548">23135 4170 17 0,'-3'-41'8'0,"17"10"-3"15,-4 22 13-15,8-4-17 16,3 4 1-16,7 2-1 16,1 4 1-16,-1 10-3 15,0 2 1-15,-7 10 1 16,-10 6 0-16,-4 9-1 16,-11 10 1-16,-6 0 1 15,-8-3 1-15,-3-10 0 0,0 1 0 0,3-7 0 16,4-3 1-16,3-7-1 15,4-2 0-15,4-7-2 16,3-6 1-16,10-3-2 31,5-13 0-31,6-9-4 16,3-9 0-16,15-7-7 16,4-15 1-16</inkml:trace>
  <inkml:trace contextRef="#ctx0" brushRef="#br0" timeOffset="21025.3438">23760 3741 24 0,'-22'37'12'0,"-20"42"-6"0,32-51 15 0,-8 16-18 15,-7 15 1-15,-7 13 1 16,1 10 1-16,-5-7-8 16,5-6 1-16,2-6 4 15,12-7 0-15,3-5-2 0,14-8 0 16,7-11-1-16,7-10 0 15,7-16-4-15,7-9 0 16,4-10-2-16,-4-9 0 16,-3-15-2-16,-4-17 1 15,-7-2 0-15,-7 6 1 16,-3 12 6 0,-4 16 0-16,-11 13 6 15,-3 15 0-15,-7 13 3 16,0 0 1-16,3 6 0 15,7-3 0-15,4-3-2 16,7-1 0-16,11-2-4 0,7-3 0 16,3-4-3-16,0-6 1 15,4 0-9-15,6-6 1 0,8-6-9 16,4-1 1-16</inkml:trace>
  <inkml:trace contextRef="#ctx0" brushRef="#br0" timeOffset="21690.5868">24250 3888 45 0,'-4'-13'22'0,"40"-2"-26"16,-22-1 34-16,7-3-30 15,7-6 0-15,4 0 0 0,7 0 1 16,3 3-3-16,-10 3 1 16,-11 13-1-16,-10 15 0 15,-18 13 0-15,-11 10 1 16,-7 12-1-16,-10 6 1 16,-4 19 2-16,0 3 1 0,0 0 1 15,4-6 1-15,3-3 0 16,8-16 1-16,3-13-1 15,10-6 0-15,4-6-1 32,11-12 0-32,3-20-3 15,3-5 0-15,4-20-5 16,7-9 1-16,1-12-5 16,2-13 1-16,4-10-3 15,-3-5 1-15,-4 2 4 0,-3 13 0 16,-4 16 7-16,-3 12 0 15,-4 19 6-15,-7 22 0 0,-4 13 3 16,-6 18 0-16,-4 10-3 16,-4 15 1-16,-3 29-4 15,-4 25 0-15,0-4-2 16,8-21 0-16,-22 50-3 16,7 0 1-16,0-19-4 15,1-13 0-15,2-12-2 0,-2-22 0 16,2-19-2-16,8-18 0 31,4-23 1-31,3-15 1 16,6-19 4-16,5-10 0 15,6 1 4-15,5-4 1 0,6-3 2 16,10 1 1-16,8 5 0 16,3-3 1-16,4 1-6 15,7-4 0-15,7 3-12 16,10-2 0-16</inkml:trace>
  <inkml:trace contextRef="#ctx0" brushRef="#br0" timeOffset="21891.6563">24744 3963 49 0,'-21'-3'24'0,"52"-9"-26"0,-20 2 37 16,10 1-35-16,7-4 1 0,4 4-3 31,3 3 1-31,-3-1-4 0,0 4 1 16,7 3-6-1,-11 3 0-15,-17 7-4 0,-8 2 1 16</inkml:trace>
  <inkml:trace contextRef="#ctx0" brushRef="#br0" timeOffset="22289.6329">24828 4192 38 0,'-52'53'19'0,"-5"-5"-17"0,50-42 36 0,0 0-35 15,7-3 0-15,11-6 0 16,3-3 1-16,3-7-8 16,8-2 1-16,3-4 1 15,4-3 1-15,0 6-3 16,-4 4 0-16,-7 2-1 0,-3 10 1 16,-11 6 2-16,-7 10 1 15,-11 6 4-15,-6 9 0 16,-5 4 3-16,-2-4 1 0,3 1 1 15,3-1 1-15,4-6-3 16,3-3 1-16,8 0-3 16,3-9 1-16,7-10-3 15,7-10 0-15,7-2-2 32,7-7 1-32,4-6-1 15,-4-3 1-15,1 3 0 0,-5 4 0 16,-3-1 0-16,1 9 1 15,-12 4 0-15,-3 9 0 0,-3 7 0 16,-4 2 1-16,0 1-2 16,7 2 1-16,0-2-8 15,3-1 1-15,4 1-14 16,4 3 0 0</inkml:trace>
  <inkml:trace contextRef="#ctx0" brushRef="#br0" timeOffset="22977.0489">25485 3963 39 0,'0'-15'19'0,"35"-11"-12"15,-28 20 14-15,32-6-21 16,-11 2 0 0,28-9-1-16,-10 1 1 15,7 2-3-15,-14 3 0 16,3 4-2-16,-10 0 1 15,-14 18-1-15,-4 0 0 16,-21 10 2-16,3 0 0 0,-38 12 6 16,10-6 0-16,-28 23 4 15,14-11 0-15,-10 16 1 16,14-12 1-16,6-9-2 16,12-7 0-16,13-3-3 15,0-7 1-15,22-15-4 0,-4 0 0 16,32-6-2-16,-7 0 0 15,17-10 0 1,-10 4 0-16,0-7-1 16,-8 6 1-16,-6 4 0 15,-7 3 0-15,-4 2 2 16,-4 4 0-16,-3 4 1 16,1 2 0-16,-5 0-1 15,1 0 0-15,-1 4-1 0,1-4 0 16,-1-3-6-16,-3 0 1 15,0 13-7-15,-10-7 1 0,-5 1-4 16,-6-1 1-16</inkml:trace>
  <inkml:trace contextRef="#ctx0" brushRef="#br0" timeOffset="23130.3231">25658 4224 21 0,'-8'3'10'0,"5"-6"4"16,-1 3 14-16,4 6-24 15,-3 6 1-15,-1 7 1 16,-3 9 1-16,0 1-9 15,-3 2 0-15,3 3 4 16,-4 4 0-16,4-3-8 16,0 5 1-16,0-2-7 15,3 3 1-15</inkml:trace>
  <inkml:trace contextRef="#ctx0" brushRef="#br0" timeOffset="23445.174">25513 4471 39 0,'3'-19'19'0,"29"1"-20"0,-18 14 32 16,14 1-31-16,8 3 1 15,-4 0-1-15,-1 0 0 16,-2 3-3-16,-8 4 1 0,-7 2-2 16,-7 10 0-16,-7 0-2 15,-11 3 1-15,-6 0 2 16,-12 6 0-16,1-3 5 15,0 6 0-15,3-2 6 32,4-4 0-32,3-3 2 15,8-7 0-15,6-5-2 0,8-4 1 16,13-6-4-16,12-6 1 16,10-10-7-16,6-6 0 15,1-3-8-15,7-3 0 0,7 0-7 16,14-1 0-16</inkml:trace>
  <inkml:trace contextRef="#ctx0" brushRef="#br0" timeOffset="23909.9879">26670 3728 38 0,'11'-3'19'0,"-8"34"-15"15,-3-12 28-15,-3 6-31 16,-8 13 0-16,-3 9 0 16,0 16 1-1,-7 2-5-15,3 8 0 16,-3-4-4-16,3-4 0 0,4-11-5 16,7-7 0-16</inkml:trace>
  <inkml:trace contextRef="#ctx0" brushRef="#br0" timeOffset="24050.9251">26571 4189 34 0,'14'-47'17'0,"22"16"-19"15,-29 24 28-15,10-5-26 16,-3 2 0-16,18-5-9 16,-7 2 1-16,-4 4 3 0,-3-1 0 15</inkml:trace>
  <inkml:trace contextRef="#ctx0" brushRef="#br0" timeOffset="24213.4865">26423 4311 37 0,'-28'66'18'0,"10"-34"-16"0,15-26 32 16,6 9-31-16,1-2 1 16,6 6 0-16,-3-7 1 15,15-2-7-15,-5-4 0 16,26-6-1-16,-12 0 0 0,36-12-10 15,-14 2 0-15</inkml:trace>
  <inkml:trace contextRef="#ctx0" brushRef="#br0" timeOffset="24547.0447">27023 4023 48 0,'-4'3'24'0,"25"-3"-26"0,-14 0 39 15,22-13-37-15,-8 4 0 16,18-13-5-16,-11 6 1 16,14-2 0-16,-10 2 0 15,-7 0-5-15,-4 4 0 16,-28-1-4-16,0 4 0 16,-18 9 6-1,4 0 0-15,-25 22 8 16,11-7 0-16,-11 29 7 0,11-9 0 15,-15 27 6-15,15-14 1 0,7 11-2 16,7-15 1-16,24 3-5 16,1-12 1-16,24-1-7 15,-11-6 1-15,36-3-14 16,-10-6 0-16,70-3-7 16,-29-7 0-16</inkml:trace>
  <inkml:trace contextRef="#ctx0" brushRef="#br0" timeOffset="24913.3455">27725 3850 31 0,'10'4'15'0,"29"-33"-11"15,-28 23 17-15,38-16-21 16,-10 6 0-16,14-18-5 0,-11 9 0 16,1-10-2-16,-12 10 1 0</inkml:trace>
  <inkml:trace contextRef="#ctx0" brushRef="#br0" timeOffset="25065.1006">28025 3559 30 0,'-21'19'15'0,"10"43"-13"15,11-49 22-15,-7 18-24 16,3-6 1-16,-6 19-5 16,3-9 0-16,-7 12-2 15,3-7 0-15,-3 14-3 16,0-13 0-16</inkml:trace>
  <inkml:trace contextRef="#ctx0" brushRef="#br0" timeOffset="25243.7514">27573 4286 41 0,'-21'0'20'0,"21"0"-16"16,0 0 43-16,7 3-42 16,-3-3 0-16,20-6 3 15,-6 3 0-15,42-19-11 0,-14 3 1 16,45-15 6-16,-20 9 1 15,42-13-9-15,7 10 1 16,-4 3-9-16,-21 6 1 16,-17 6-8-16,-7 10 1 0</inkml:trace>
  <inkml:trace contextRef="#ctx0" brushRef="#br0" timeOffset="25843.7911">27922 4305 42 0,'-144'13'21'0,"183"-13"-22"0,-22-4 33 16,11-2-32-16,11-3 0 31,0-4-1-31,3-6 0 16,-3 4-1-16,-4-1 0 0,-6 7-3 15,-8 2 1-15,-11 7-1 16,-10 13 1-16,-7 9 2 15,-10 6 0-15,-8 3 4 16,-7-5 0-16,1-1 2 0,2-3 1 16,1 0-1-16,14-7 1 15,3-5-2-15,11-4 0 16,11-6-4-16,7-3 1 16,10-7-4-16,0-15 1 0,0-6-3 15,0-10 1-15,4 0-2 16,-4 1 0-16,-3 2 1 31,-4 7 1-31,-7 9 4 16,-7 12 0-16,-7 10 4 15,-7 16 1-15,-3 9 1 16,-8 10 0-16,1 8 0 0,-12 4 0 16,-6 4-3-16,0 5 1 15,3 10-6-15,0-6 1 16,-3-1-3-16,3-2 1 0,1-4 0 15,9-3 0-15,1-6 3 16,7-10 0-16,3-12 4 16,4-6 1-16,0-10 2 15,7-9 1-15,14-9-1 16,1-10 0-16,9-3-3 0,5-13 0 16,13-12-7-16,0 0 1 15,-3-7-9-15,3-2 0 16,8-4 0-16,-4-9 0 31</inkml:trace>
  <inkml:trace contextRef="#ctx0" brushRef="#br0" timeOffset="26132.5298">28501 3966 38 0,'0'7'19'0,"-21"30"-20"16,14-18 41-16,-11 16-37 15,-7 12 1-15,1 15-1 16,-1-2 1-16,0 3-6 0,4-1 1 15,3 1-1-15,4 3 1 16,4-10-6-16,6-9 0 16,4-12-2-16,7-16 1 0,4-10-1 15,7-9 0-15,6-9 5 16,-10-4 0-16,-7 1 6 31,-7-1 1-31,-7 4 3 16,-7 2 0-16,-10 1 2 15,6 0 0-15,-7 0-1 0,8-4 0 16,2-2-7-16,8-10 0 16,11 0-9-16,7-16 0 15,13-12-4-15,19-6 0 16</inkml:trace>
  <inkml:trace contextRef="#ctx0" brushRef="#br0" timeOffset="26281.6998">28730 3835 56 0,'21'-16'28'0,"-14"22"-31"15,-3-3 58-15,0 7-53 16,3-7 1-16,3 6 0 0,1 7 0 16,-1 0-10-16,4 3 1 15,1-1-6-15,-1 4 0 16,10 3-6-16,8 4 0 16</inkml:trace>
  <inkml:trace contextRef="#ctx0" brushRef="#br0" timeOffset="26529.2194">29263 3973 46 0,'7'-16'23'0,"49"-6"-28"0,-41 16 39 16,16-4-34-16,8 1 0 0,0 0-6 16,10 2 1-16,1 4-3 15,-12 0 0-15,-6 9-4 16,4 4 0-16</inkml:trace>
  <inkml:trace contextRef="#ctx0" brushRef="#br0" timeOffset="26847.6332">29231 4343 42 0,'-49'50'21'0,"35"-16"-19"0,14-31 41 0,3 1-40 15,4-1 0-15,4-3 0 16,6-3 1-16,5-1-6 16,2-5 1-16,5-7 3 15,-5 1 1-15,1-1-2 16,-7-3 0-16,-4 4-1 0,-7 2 1 15,-7 7 0-15,-4-1 0 16,-6 4-1-16,-4 3 1 0,3-3-1 16,0 0 0-16,1 3 0 15,3-6 1-15,3 0-1 16,4-4 0-16,4-9-4 31,3 4 1-31,3-10-6 16,1-4 0-16,0-8-7 15,-1 2 1-15,4-2-1 0,-3-1 0 16</inkml:trace>
  <inkml:trace contextRef="#ctx0" brushRef="#br0" timeOffset="27032.2602">29482 3725 37 0,'-43'16'18'0,"36"28"-12"0,0-29 38 0,0 4-40 15,-10 12 0-15,2 16 0 16,-6 22 1-16,-3 13-7 15,-5 3 1-15,-2 6 2 16,6-4 0-16,-3 1-5 16,3 9 0-16,0-9-5 0,8-13 1 15,3-12-6-15,6-13 0 16,12-18-1-16,7-17 1 16</inkml:trace>
  <inkml:trace contextRef="#ctx0" brushRef="#br0" timeOffset="27215.6932">29203 4468 39 0,'-21'-19'19'0,"-22"35"-13"16,33-10 41-16,-8 4-43 15,8-1 0-15,-1 0 2 0,8 4 1 16,3 0-9-16,10-4 0 16,4 0 5-16,4-2 1 15,3-1-6-15,7-6 0 16,8-3-8-16,2 0 0 0,1-4-7 15,11 1 0-15</inkml:trace>
  <inkml:trace contextRef="#ctx0" brushRef="#br0" timeOffset="27498.2161">29849 4120 46 0,'21'-6'23'0,"25"-10"-19"0,-29 7 38 0,22-1-41 31,-4 4 0-31,15-3 0 15,-4-1 0-15,-4 1-6 0,0 3 0 0,-3 2-5 16,3 1 0-16,-13 6-5 16,2 7 1-16</inkml:trace>
  <inkml:trace contextRef="#ctx0" brushRef="#br0" timeOffset="27849.5176">29757 4440 36 0,'-18'6'18'0,"18"-9"-18"0,0 3 30 15,0 0-28-15,7-6 1 32,4-4 3-32,3-2 0 15,4-4-7-15,13-3 1 0,5-3 4 16,6 0 1-16,18-3-2 15,0 3 1-15,0 7-3 0,-14 2 1 16,-4 7-2-16,-7 6 1 16,-10 9-1-16,-4 4 1 15,-3 9-1-15,-11 3 1 16,-7 0-1 0,-7 6 1-16,-11 4-4 15,-3-1 0-15,-11 10-5 16,-10 0 0-16,3 0-5 15,4-6 0-15,3-4-3 16,4-6 1-16</inkml:trace>
  <inkml:trace contextRef="#ctx0" brushRef="#br0" timeOffset="28131.9995">29972 4465 27 0,'-14'-3'13'0,"-7"19"-17"0,17-13 24 15,-3 3-23-15,-3 3 1 16,-1-2-4-16,0 2 1 0,1 0 6 16,3 1 0-16,3-4-4 15,4 0 1-15,7 1 2 0,0-4 0 16,11-3 2-16,0 0 0 16,-4 0 0-16,21 0 1 15,-10 3-1-15,-4 0 1 31,-3 3-1-31,-4-3 0 16,-7 7-3-16,-7-1 1 16,-4 4-7-16,-10-1 1 0,0 4-1 15,-4 3 0-15</inkml:trace>
  <inkml:trace contextRef="#ctx0" brushRef="#br0" timeOffset="28299.8446">29729 4863 47 0,'-11'10'23'0,"22"-7"-20"0,-1-3 52 15,8-6-51-15,14 2 1 16,6-5 0-16,15-4 1 0,4 7-9 16,10 3 0-16,-7-3-2 15,-7-1 1-15,-7 7-13 32,-4 4 1-32,-3 8-3 15,-8-9 1-15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4:52:38.2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1637 8538 30 0,'0'0'15'0,"7"76"-14"16,4-61 15-16,-8 1-15 16,4-7 1-16,-3-2 1 15,3-17 0-15,3-12-4 16,-3 0 1-16,4-9 1 15,3-16 1-15,7-3-3 16,4-13 0-16,0-12-8 16,-1-10 0-16</inkml:trace>
  <inkml:trace contextRef="#ctx0" brushRef="#br0" timeOffset="180.3053">1898 7861 22 0,'-4'31'11'0,"4"13"-2"0,4-41 11 16,3 10-18-16,4 9 1 0,6 3 0 16,4 0 1-16,1 0-8 15,6-6 0-15,0-13-3 16,-3 1 1-16,3-14-3 16,11-8 1-16</inkml:trace>
  <inkml:trace contextRef="#ctx0" brushRef="#br0" timeOffset="382.642">2364 7563 24 0,'0'-19'12'0,"7"38"-5"16,-7-3 23-16,-7 15-27 15,7 7 0-15,-11 9 1 16,0 16 1-16,-6-7-7 16,3 29 1-16,-4 6 4 31,0 9 0-31,-3-3-5 0,-7-6 0 15,3 6-8-15,8-3 0 16,6-12-1-16,1-13 0 16</inkml:trace>
  <inkml:trace contextRef="#ctx0" brushRef="#br0" timeOffset="526.4605">2304 8228 37 0,'17'6'18'0,"15"13"-22"15,-21-6 37-15,-1-4-32 16,8 0 0-16,3 4-10 16,-3 3 1-16,6-1 1 15,12 7 1-15</inkml:trace>
  <inkml:trace contextRef="#ctx0" brushRef="#br0" timeOffset="1610.3266">1468 7980 16 0,'-29'-19'8'0,"29"23"3"0,0-4 8 16,11 6-15-1,7 13 1-15,-8 9 2 16,11 22 1-16,8 6-10 0,-8 7 0 16,7 0 6-16,-7-7 1 15,7 7-6-15,-7-6 0 16,1-10-7-16,6-7 0 15,0-8-3-15,-7-20 1 16</inkml:trace>
  <inkml:trace contextRef="#ctx0" brushRef="#br0" timeOffset="1929.5547">2850 7541 37 0,'-10'-3'18'0,"35"-13"-18"16,-11 7 35-16,7-4-34 16,0-9 0-16,18-3 1 15,0-6 1-15,-1 0-4 16,5-1 0-16,-1 4-5 0,-7 3 1 16,-3 6-7-16,-4 0 0 15</inkml:trace>
  <inkml:trace contextRef="#ctx0" brushRef="#br0" timeOffset="2110.9124">2850 7679 38 0,'-21'110'19'0,"-3"9"-21"16,20-78 31-16,4 15-29 16,0 16 0-16,-7-9 1 15,7-3 0 1,7-7-5-16,-3-6 1 0,3-6-6 15,3-10 0-15,8-12-2 16,3-13 1-16</inkml:trace>
  <inkml:trace contextRef="#ctx0" brushRef="#br0" timeOffset="2264.1044">2963 7911 28 0,'14'-22'14'0,"18"-3"-17"0,-18 19 27 16,11-3-23-16,-4-1 0 15,4-2 1-15,0-1 1 16,-1 0-8-16,-6 4 1 16,0 0-4-16,3-1 1 15</inkml:trace>
  <inkml:trace contextRef="#ctx0" brushRef="#br0" timeOffset="2412.2138">3189 7573 21 0,'-18'-19'10'0,"4"53"-2"16,7-24 12-16,-3 12-16 0,-1 9 0 15,-6 3 1-15,2 7 0 16,1 3-7-16,0 3 1 31,7 6 2-31,-3 4 0 16,6 2-11-16,15 7 1 0</inkml:trace>
  <inkml:trace contextRef="#ctx0" brushRef="#br0" timeOffset="2578.9868">3179 8394 42 0,'0'-3'21'0,"0"-3"-21"16,3 3 35-16,4-4-33 15,4-2 1-15,6-10 0 0,4-6 0 16,-3-13-6-16,3-6 1 0,0-9-5 16,1 0 1-16,-1-4-7 31,7-5 0-31</inkml:trace>
  <inkml:trace contextRef="#ctx0" brushRef="#br0" timeOffset="2728.0466">3450 7406 49 0,'-3'22'24'0,"-4"28"-19"0,7-31 43 16,7 6-47-16,-7 4 0 15,0 5 1-15,10 4 0 0,1-10-10 16,-1-3 0-16,1-3-8 15,10-6 1-15</inkml:trace>
  <inkml:trace contextRef="#ctx0" brushRef="#br0" timeOffset="3264.8516">3916 7224 43 0,'-18'0'21'0,"25"0"-25"0,-7-6 29 0,4-3-26 16,3-1 1-16,-4 4 0 31,4 9 1-15,-17 32-1-16,3 12 1 15,-4 9-1-15,-6 4 1 16,2-1-1-16,5-5 1 15,-1-10-1-15,11-7 0 16,0-12 0-16,11-12 0 16,-8-4 0-16,4-9 0 0,4-9 0 15,0-4 1-15,-1 1 0 16,-3-1 1-16,4 4-1 16,-11 3 0-16,3 6-1 31,4 0 1-31,-7 3 0 0,4 6 0 15,-1 1 0-15,1-1 0 16,-4 3-2-16,0 7 0 16,0 6-2-16,0 0 0 15,-4 1-1-15,1 5 0 0,3-3-1 16,-4 0 1-16,4-3 0 16,0-3 1-16,0-6 2 15,0 0 1-15,0-4 2 16,0-2 0-16,4-1 0 15,-1-6 1-15,5 0 1 16,6-9 0-16,-4-6-7 0,4-7 1 16,4-9-8-16,10-10 0 15</inkml:trace>
  <inkml:trace contextRef="#ctx0" brushRef="#br0" timeOffset="3490.8413">4318 7030 61 0,'7'-6'30'0,"21"-10"-40"0,-17 10 59 16,-4 0-49-16,7 2 0 16,4 1 1-16,-4 3 0 15,0 0-6-15,0 3 0 16,4 4-7-16,-8 2 0 15,4 1-4-15,0 2 0 0</inkml:trace>
  <inkml:trace contextRef="#ctx0" brushRef="#br0" timeOffset="3779.8804">4233 7397 42 0,'-38'47'21'0,"20"-28"-17"0,18-16 36 0,0 0-39 15,0-3 1 1,7 0 3-16,4-12 0 0,3-10-5 16,10-3 0-16,8-7 3 15,0-2 0-15,0-7-1 16,3-3 1-16,4 0-2 16,-8 6 0-16,1 1-1 15,-4 9 1-15,1 6-1 16,-12 6 0-16,4 7 0 15,1 5 0-15,-12 8 0 0,1 5 0 16,-1 10-1-16,-3 6 1 16,-7 6-7-16,-3 4 0 0,-4 5-10 15,-4 8 0-15</inkml:trace>
  <inkml:trace contextRef="#ctx0" brushRef="#br0" timeOffset="4044.1914">4466 7378 40 0,'0'-9'20'0,"-3"15"-16"0,-4 0 25 0,3 13-28 16,-3 6 1-16,-4 7 1 15,-10 8 0-15,-7 10-4 0,-4 1 1 16,-3-1-2-16,-4 0 1 16,4-3-10-16,0-6 1 15,13-13-3-15,19-9 1 16</inkml:trace>
  <inkml:trace contextRef="#ctx0" brushRef="#br0" timeOffset="4197.9212">4417 7664 43 0,'7'6'21'0,"-7"19"-28"16,0-16 41-16,0 4-34 31,0 2 1-31,-7 7-5 16,7-3 0-16,0-3-3 0,0-4 0 15,7-2-4-15,0-4 0 0</inkml:trace>
  <inkml:trace contextRef="#ctx0" brushRef="#br0" timeOffset="4348.0547">4498 7497 35 0,'-4'-22'17'0,"15"-9"-17"16,-8 22 31-16,5-4-31 16,-1 4 1-1,3-4-3-15,-6 4 1 16,3-1-4-16,0 4 0 15,0 6-5-15,0 0 0 16</inkml:trace>
  <inkml:trace contextRef="#ctx0" brushRef="#br0" timeOffset="4830.6262">4491 7742 25 0,'-14'38'12'0,"3"-29"-5"15,11-6 17-15,-3 3-23 16,3 1 1-16,-7 2 0 0,3 4 0 15,4-1-3-15,-3 1 1 16,3-1 2-16,0 1 0 0,0-4-1 16,0 1 1-16,0-7 0 15,0 0 0-15,3-6-1 16,8-4 1-16,-8-8 0 16,4-4 0-16,4 0 0 31,-1 0 1-31,4-9-1 15,1-3 1-15,-1-4-1 0,0 1 0 16,7 2 0-16,-10 4 0 16,3 3-1-16,-4 9 1 15,-3 1-1-15,0 5 0 16,4 4 0-16,-11 9 1 16,4 7-1-16,-4 2 0 0,-4 4-1 15,4 3 1-15,-11 3-1 16,4 3 1-16,0-7 0 15,0-2 0-15,0-3 1 0,0-4 0 16,4 0-1-16,-4 1 1 16,3-4 1-16,4 0 0 15,0 1-1-15,-7-4 0 16,7 0-1-16,0-3 0 0,7 3-7 31,-7 0 0-31,11 0-12 16,-1-12 0-16</inkml:trace>
  <inkml:trace contextRef="#ctx0" brushRef="#br0" timeOffset="5397.12">5024 7002 33 0,'7'-3'16'0,"3"0"-6"0,1-4 12 16,3 1-20-16,4-3 0 15,3-4 1 1,3 1 0-16,8-4-4 15,7-3 0-15,-11 3 0 0,4 1 0 16,-4 2-6-16,-3 1 0 16,-4 2-5-16,-3 1 1 15</inkml:trace>
  <inkml:trace contextRef="#ctx0" brushRef="#br0" timeOffset="5727.2392">5091 7212 20 0,'-43'56'10'0,"19"7"-2"0,20-50 13 15,-3 5-18-15,3 4 1 16,1 0 2 0,-1-6 1-16,1-3-8 0,3-4 0 15,0-15 6-15,3-7 0 16,4-9-2-16,8-9 1 16,6-4-1-1,7-9 0-15,11-9-2 16,10 0 1-16,4 0-2 15,3 9 1-15,1 6-1 16,-8 10 1-16,4 6-1 16,-17 9 0-16,-1 7 0 15,-7 6 1-15,-3 6 0 16,-8 4 0-16,1 9 0 16,-14 9 0-16,-4 6-3 0,-4-2 1 15,-3 5-7-15,-7 4 0 16,-7 0-6-16,-4 0 1 15</inkml:trace>
  <inkml:trace contextRef="#ctx0" brushRef="#br0" timeOffset="5980.3895">5302 7278 28 0,'-14'0'14'0,"7"9"-10"0,0-6 18 16,-4 7-20-16,-3 5 0 0,0 4 0 16,-7 9 1-16,-4 4-4 15,-3 5 0-15,0 10 3 16,0 1 0-16,3-1-2 16,-3-7 1-16,7-5-2 15,-4-7 0-15,11-6-7 0,3-6 0 31</inkml:trace>
  <inkml:trace contextRef="#ctx0" brushRef="#br0" timeOffset="6150.3366">5203 7516 29 0,'8'6'14'0,"34"26"-5"0,-35-29 16 16,7-3-24-16,0 0 0 15,0 3 1-15,7-3 0 16,-3-3-3-16,0 3 1 16,-1-6-4-16,-3-1 1 15,4-2-7-15,-7-4 0 16</inkml:trace>
  <inkml:trace contextRef="#ctx0" brushRef="#br0" timeOffset="6315.0678">5433 7284 22 0,'-4'6'11'0,"-6"10"-6"0,10-13 11 16,0 3-16-16,3 4 1 16,4-1-1-16,-7-2 1 15,4-1-2-15,6-3 0 16,-3 3-5-16,0-3 0 31,8-3-1-31,-1 0 0 0</inkml:trace>
  <inkml:trace contextRef="#ctx0" brushRef="#br0" timeOffset="6546.3625">5454 7290 34 0,'-18'19'17'0,"-10"19"-19"0,21-23 36 15,-11 7-33-15,4 13 1 16,-21 12 1-16,3 3 0 15,-3 3-4-15,0 4 1 0,3-1 1 16,0-2 1-16,4-1-2 16,7-15 0-16,7-1-6 15,3-5 0-15,8-14-6 16,3-5 1-16</inkml:trace>
  <inkml:trace contextRef="#ctx0" brushRef="#br0" timeOffset="6733.1176">5539 7315 34 0,'0'0'17'0,"3"13"-13"16,1-7 25-16,-1 4-28 16,4 2 0-16,0 4 0 15,4 0 1-15,3 2-2 16,-3 1 0-16,-4 3-3 15,3-6 0-15,-3 3-8 0,0-1 0 16</inkml:trace>
  <inkml:trace contextRef="#ctx0" brushRef="#br0" timeOffset="7096.9318">5355 7861 24 0,'-7'31'12'0,"18"-2"-6"0,-1-26 11 16,4 0-14-16,4-3 0 15,0 0 2-15,3 0 0 16,0-6-7-16,-3-1 1 16,-1-5 3-16,-3-4 1 0,0-3-3 15,1-3 0-15,-8-3-4 16,0-3 0-16,0-6-4 15,-4 2 1-15,1 4-1 16,-4 9 0-16,0 4 4 16,0 11 1-1,0 1 5-15,-4 10 0 16,4-1 5-16,-3 9 0 16,3 1 0-16,0 0 1 15,0-1-4-15,0 4 0 0,-4-3-6 16,4 0 0-16,0-4-7 15,0-2 0-15</inkml:trace>
  <inkml:trace contextRef="#ctx0" brushRef="#br0" timeOffset="7281.6122">5507 7588 35 0,'-18'7'17'0,"18"11"-16"0,0-5 29 15,-3 6-30-15,3 6 1 0,0 0-1 16,3 3 1-16,4 3-11 31,4-5 1-31,3-5-1 16,4-5 0-16</inkml:trace>
  <inkml:trace contextRef="#ctx0" brushRef="#br0" timeOffset="8577.7298">5877 7190 38 0,'-14'9'19'0,"14"-9"-12"0,4-6 20 15,6-3-25-15,4-4 0 16,11-6 0-16,3-6 0 16,1 0-2-16,-1-6 0 0,0-7 0 15,0-6 0-15,4 7-5 0,0 2 1 16,-1 4-8-16,-2 3 1 16,-8 3-2-16,-4 9 0 15</inkml:trace>
  <inkml:trace contextRef="#ctx0" brushRef="#br0" timeOffset="9047.6373">6128 7080 25 0,'-32'57'12'16,"-3"18"-12"-16,21-56 23 0,-4 6-22 16,0 3 1-16,-3 3 0 15,0 1 0-15,3-1-3 16,4-9 0-16,4-3 0 15,-1-7 1-15,8-8-1 0,3-4 0 0,7-13-1 16,7-6 0-16,3-3 0 16,8-3 0-16,0-3 2 15,-4 6 0-15,0-3 0 16,0 0 1-16,0 6 0 16,-3 0 1-16,0 7 1 15,-4 12 1 1,-4 0-1-16,-3 6 1 15,-7 6-1-15,0 4 1 16,-3 3-2-16,-4-3 1 16,0-1-2-16,0-2 1 15,0-1-1-15,0-2 0 0,3-1-1 16,1-2 1-16,-1-4-1 16,1-3 1-16,3 0-1 15,0-3 0-15,0-4-1 16,0 1 1-16,3 0-1 0,1-1 1 15,-1 1 0-15,4 3 0 16,0 0-1-16,0 0 1 31,0 3-4-31,4 0 1 16,0 0-8 0,-1 0 1-16</inkml:trace>
  <inkml:trace contextRef="#ctx0" brushRef="#br0" timeOffset="9631.2892">6449 6880 26 0,'-21'-7'13'0,"35"10"0"0,-14-3 14 16,3-3-24-16,4-6 0 0,4-1 1 31,3-2 1-31,4 6-7 16,3-4 1-16,0 1 4 15,-3-4 1-15,-1-2-4 16,-3-1 1-16,4-3-4 15,0 0 0-15,-1 4-5 16,1 2 0-16,-4 4-5 0,-3 2 0 16</inkml:trace>
  <inkml:trace contextRef="#ctx0" brushRef="#br0" timeOffset="9780.746">6618 6811 19 0,'-35'43'9'0,"7"33"0"15,24-54 10-15,-3 6-17 16,0 10 1-16,0-1 0 0,3-2 0 15,1-1-5-15,-1 4 0 16,4-7 0-16,0-3 1 16,0-3-7-16,4-3 0 15</inkml:trace>
  <inkml:trace contextRef="#ctx0" brushRef="#br0" timeOffset="10132.8288">6523 7105 24 0,'3'-18'12'0,"15"-1"-8"0,-11 12 17 16,4-2-19-16,3-4 0 15,0-2 0-15,0 5 1 16,0-2-4-16,4 2 0 16,-1 1 2-16,1 3 0 0,-4 3-1 15,-3 6 1-15,-4 3-1 16,0 7 1-16,-7 9-1 15,-4 6 1-15,-3 3-1 16,0-3 1-16,0-3-1 16,-3 4 0-16,3-11 0 0,-1-2 1 31,5-3-1-31,-1-7 1 16,4-6-1-16,0 0 1 15,4-9-1-15,-1-7 1 16,5-6-2-16,-1-9 1 15,0-1-4-15,0 1 1 16,0-1-6-16,0 7 0 0,-4 3-1 16,1 7 1-16</inkml:trace>
  <inkml:trace contextRef="#ctx0" brushRef="#br0" timeOffset="10511.0711">6689 6914 13 0,'-7'13'6'0,"0"9"2"0,3-16 10 16,1 6-15-16,-1 1 0 15,0 9 2-15,1 6 1 0,-1 7-8 16,1-4 1-16,-1 3 4 16,-3 4 1-16,0-3-2 31,0-1 1-31,4-3-2 16,-1 1 1-16,4-7 1 15,0-6 0-15,0-4-1 16,-3-2 1-16,3-7-1 0,0-3 1 15,0-3-1-15,7-3 0 16,0-3 0-16,7-4 1 16,0 1-1-16,7 0 0 15,4-1-1-15,-1 4 1 0,1 6-1 16,0 3 1-16,0 7-2 16,3 2 1-16,-4 13 0 15,-2 3 0-15,-5 10-3 16,-3 3 1-16,-7 0-4 15,-10-1 0-15,-4-2-6 16,-7-4 0-16,3-5-3 0,-3-4 0 16</inkml:trace>
  <inkml:trace contextRef="#ctx0" brushRef="#br0" timeOffset="10817.6392">6675 7416 41 0,'-11'0'20'0,"-10"44"-23"0,14-32 40 0,3 4-34 32,-6 3 1-32,-1 6 1 15,0-3 0-15,1 0-7 0,3-3 1 16,0-7 3-16,3 1 1 16,4-7-2-16,4 0 0 0,6-6-1 15,1-6 1-15,0-7-1 16,3-2 1-16,0-4-1 15,3 0 0-15,-2 0 0 16,-1-3 1-16,-4 7-1 16,1 5 0-16,-4-2 0 15,0 2 0 1,-7 10-3-16,3-3 0 16,1 6-6-16,-4-3 1 15,0 0-7-15,0 0 1 16</inkml:trace>
  <inkml:trace contextRef="#ctx0" brushRef="#br0" timeOffset="23037.7225">2879 8990 38 0,'0'0'19'0,"-25"75"-16"0,21-50 19 0,-6 16-22 31,3 0 1-31,-4-4-1 16,4 7 1-16,4-9-5 0,-4-7 0 0,3-9-6 15,4-3 0-15</inkml:trace>
  <inkml:trace contextRef="#ctx0" brushRef="#br0" timeOffset="23205.8222">2872 9081 26 0,'10'-3'13'0,"18"65"-3"0,-17-40 15 16,-4 13-24-16,4 18 1 16,-1 1 1-16,-6 5 0 15,3 4-4-15,3 3 1 16,1 3-1-16,7-13 1 31,3-3-8-31,-4-2 0 0,15-11-3 16,-7-15 1-16</inkml:trace>
  <inkml:trace contextRef="#ctx0" brushRef="#br0" timeOffset="23474.6794">3341 9068 29 0,'-4'69'14'0,"15"-6"-11"0,-1-54 25 16,-6-5-27-16,7-11 1 15,3-11 0-15,0-11 0 16,3-8-3-16,-6-7 1 16,7-6 2-16,-15-1 1 15,4-2-2-15,-7 6 1 0,0 9 0 32,0 10 0-32,-10 13-1 0,3 8 1 15,0 20-1-15,-4 6 1 16,0 9-6-16,1 9 0 15,-4 11-8-15,7 11 0 16</inkml:trace>
  <inkml:trace contextRef="#ctx0" brushRef="#br0" timeOffset="23639.4571">3351 9442 26 0,'0'-4'13'0,"11"-2"0"16,-4 6 13-16,0-6-24 15,4-7 1-15,10-2 0 16,-11-14 0-16,8-2-4 15,3-7 0-15,-7 1 1 0,0-7 0 16,1 13-8-16,2-1 0 16,-6 4-3-16,-11 3 0 0</inkml:trace>
  <inkml:trace contextRef="#ctx0" brushRef="#br0" timeOffset="23838.5573">3489 8993 28 0,'-11'47'14'0,"4"60"-11"31,7-70 22-31,0 20-25 0,-3 6 1 16,3 2 0-16,0 14 1 15,0-1-3-15,0 1 1 16,0-14-1-16,3-5 0 16,4-16-3-16,-3-13 1 0,7-18-6 15,-4-19 1-15,0-20-1 16,-4-11 0-16</inkml:trace>
  <inkml:trace contextRef="#ctx0" brushRef="#br0" timeOffset="24039.7445">3507 9448 24 0,'-11'3'12'0,"-7"63"-7"0,18-44 24 15,-7 6-25-15,4 3 0 32,-4 4 2-32,3-7 0 15,4-6-7-15,4-3 1 0,3-10 5 16,3-3 1-16,-3-9-3 15,4-6 1-15,3-10-1 16,4 0 0-16,10-9-5 16,-3-3 0-16,10-7-10 15,0-6 1-15,1 3-3 0,-8-15 0 16</inkml:trace>
  <inkml:trace contextRef="#ctx0" brushRef="#br0" timeOffset="24542.1503">3866 8717 37 0,'-7'-3'18'0,"14"3"-20"15,-3-3 32-15,-4 3-29 16,7 0 1 0,0-3-1-16,7-4 1 15,-3 4-3-15,6 0 1 16,-6 0 1-16,7 6 0 0,-8 7 0 16,-6 5 0-16,3 10-1 15,-14 7 1-15,3 8-1 0,-6 8 1 16,-4-1-2-16,3 6 1 15,7-6 0-15,-6-9 0 16,10-10-1-16,-7-6 0 16,14-13 0-16,-4-9 1 15,8-12 0 1,7-1 0-16,-1 0-1 16,1 7 1-16,0 3 0 15,-1 9 1-15,1 13-1 16,-11 16 0-16,0 9 0 15,0 9 0-15,0-3 0 0,-7-3 1 16,4-3-1-16,3-3 1 16,-7-7-2-16,3-6 0 15,4-6-5-15,-7-9 0 16,4-10-6-16,6-9 1 0</inkml:trace>
  <inkml:trace contextRef="#ctx0" brushRef="#br0" timeOffset="24756.8124">4244 8629 39 0,'-46'16'19'0,"53"-16"-17"0,-7 0 34 16,7 0-33-16,4-6 0 31,3-7 1-31,7 1 0 16,0-10-5-16,4 0 0 15,0 0 2-15,-1 0 0 0,-6-3-8 16,7 3 0-16,-8 3-7 16,1 0 0-16</inkml:trace>
  <inkml:trace contextRef="#ctx0" brushRef="#br0" timeOffset="24921.8843">4371 8338 26 0,'-35'44'13'0,"17"15"-3"0,18-43 13 15,0 12-21-15,4 3 0 16,-1 4 0-16,4-1 1 16,0 7-4-16,0-3 1 15,4-4-3 1,3-12 0-16,0-9-7 16,4-4 0-16</inkml:trace>
  <inkml:trace contextRef="#ctx0" brushRef="#br0" timeOffset="25091.5906">4498 8331 30 0,'-4'7'15'0,"-6"24"-12"0,10-15 21 0,-7 6-24 15,3 9 0-15,4 7 0 16,-7 6 1-16,4-4-1 16,3 1 0-16,-7 3-4 15,3-3 1-15,1-7-6 0,-1 1 1 16</inkml:trace>
  <inkml:trace contextRef="#ctx0" brushRef="#br0" timeOffset="25621.3382">4466 8767 24 0,'-3'0'12'0,"-11"25"-6"0,10-18 15 0,0 8-18 15,-6 1 0-15,3 3 0 31,-11 0 1-31,8 3-6 16,-4-4 1-16,6 1 3 0,1 3 1 16,4-6-2-16,6-4 0 15,1-2-1-15,3-4 1 16,4 0-1-16,3-3 1 0,-4-6-1 16,1-3 0-16,-4-3 1 15,0-1 0-15,0 1-1 16,0 3 0-16,-3-1 0 15,-4 7 1-15,0 0-1 16,0 0 0-16,0 3 0 16,-4 4 0-16,1-1 0 15,-1 0 1-15,0 1-1 16,1-4 0-16,3-3 0 0,0-7 0 31,3-2 0-31,5-7 0 16,-1-2-1-16,3-8 1 0,1 1 0 15,-1 7 0-15,1-4-1 16,-1 3 1-16,-2 6 0 16,-1 10 0-16,-7 3-1 15,3 6 1-15,4 1 1 16,-7 5 0-16,0-2 0 0,0-4 0 16,0 0 0-16,0 0 0 15,0 1 0-15,0-4 0 16,0 0-4-16,4 0 0 0,3 0-7 15,-4 3 1-15,1 4-2 16,-1 2 0-16</inkml:trace>
  <inkml:trace contextRef="#ctx0" brushRef="#br0" timeOffset="25991.8739">4477 9122 21 0,'-21'40'10'0,"10"-24"-3"15,11-13 17-15,0 4-20 16,-4-4 0-1,4-3 1-15,0 0 0 16,0 0-7-16,0 0 0 16,8-10 5-16,-1-2 1 0,0 2-3 15,3-5 1-15,1-4-1 16,3 0 1-16,4 3-1 16,-1 1 1-16,1 2-2 15,-4 4 1-15,4 2 0 0,-8 7 0 16,1 0 0-16,-1 7 1 15,-3 2 0-15,-3 4 0 16,3 2 1-16,-7 4 0 16,0 6-1-16,-7 3 1 15,3-2-1-15,-3 5 0 0,-7 6-1 32,-3 1 0-32,-1-7 0 15,0 1 0-15,4-1-3 16,-3-3 0-16,2-6-6 15,1-6 0 1</inkml:trace>
  <inkml:trace contextRef="#ctx0" brushRef="#br0" timeOffset="26155.9365">4463 9291 26 0,'3'-41'13'0,"8"7"12"0,-4 27-3 16,-4 1-16-16,4 6 0 0,4 3 3 15,0 7 1-15,-1 9-13 16,4-1 1-16,0 4 8 15,8 0 0-15,-5-3-4 16,1 3 1-16,3 0-8 16,-3-9 0-1,10-1-11-15,7-3 1 0</inkml:trace>
  <inkml:trace contextRef="#ctx0" brushRef="#br0" timeOffset="53038.4964">5024 8730 19 0,'-4'9'9'0,"4"26"-2"0,0-17 9 0,0 7-14 32,4 4 1-32,3 5 3 15,3 1 1-15,-6 5-8 16,6-5 1-16,1-1 4 0,3-12 1 15,-3-6-2-15,-4-13 1 16,3-3-2-16,1-6 0 0,3-13-1 31,4-12 0-31,-8-7 0 16,8-6 0-16,6 7-1 16,-2 2 1-16,-5 10-1 0,1 6 0 15,-4 10-1-15,0 6 1 16,-3 6 0-16,-1 12 0 0,1 1 0 15,-4 6 1-15,0 3-1 16,-3 0 0-16,-1 4-4 0,1-8 0 31,3-5-7-31,3 0 1 16,1-4-2-16,3-5 1 16</inkml:trace>
  <inkml:trace contextRef="#ctx0" brushRef="#br0" timeOffset="53355.4213">5542 8821 27 0,'-3'44'13'0,"-8"-4"-9"0,11-30 26 15,0 9-28-15,0-7 1 0,-4-3 1 16,4-2 0-16,0-4-5 16,0-9 0-16,4-7 3 15,7-9 0-15,-8-3-1 31,8-6 0-31,3-10-1 16,7 3 0-16,-7 4-1 16,4 2 1-16,-1 7 0 15,1 10 0-15,-4 5 0 0,0 10 1 16,0 10 1-16,-3 2 0 16,-4 7 0-16,0 9 1 0,-3 0-3 15,-4 1 0-15,0-1-5 16,0 0 0-16,0 0-8 15,0 1 1-15</inkml:trace>
  <inkml:trace contextRef="#ctx0" brushRef="#br0" timeOffset="53788.0209">5838 8714 25 0,'-21'44'12'0,"11"0"-6"0,10-38 13 0,10 0-19 16,-6-3 0-16,3 1 2 15,3-11 0-15,1-5-3 16,3-7 1-16,4-3 1 16,3 0 0-16,-3 3 0 15,-4 0 0-15,3 4-1 0,-3 5 1 16,-3 7 1-16,0 10 0 15,-4 5 0-15,0 10 1 0,0 0 1 16,3-3 0-16,-3 0 0 16,4-7 0-16,-4-2-1 15,0-7 0-15,4-6-1 16,-4-7 1-16,3-9-2 16,1-9 1-16,0-10-2 15,-1-5 1-15,1-4-1 16,-1 6 0-16,1 3 0 0,-1 0 0 15,1 10 0-15,-4 6 0 32,0 10-3-32,0 2 0 15,0 14-6-15,0 5 1 16,0 10-6-16,4 6 0 0</inkml:trace>
  <inkml:trace contextRef="#ctx0" brushRef="#br0" timeOffset="54472.8518">6466 8457 24 0,'-49'-13'12'0,"28"16"-6"15,10 1 14-15,-3 2-16 16,0 6 0-16,3 13 2 15,1 7 1-15,-1 2-9 16,4 7 1-16,4-3 5 16,3-4 1-16,0 1-3 15,3-10 1-15,4-3-2 16,4-7 1-16,3-11-1 16,0-11 1-16,4-5-1 15,3-13 1-15,-3-7-1 0,-1-8 0 16,-3 2 0-16,-3 7 0 15,-1 5-1-15,-2 8 0 16,-1 5 0-16,-4 10 1 0,-3 12 0 16,0 10 0-16,0 6 0 15,0 4 0-15,0 2-2 16,0-3 1-16,0-3-6 31,4-3 0-31,-1-6-7 16,4-7 1-16,7-6-3 15,0-12 1-15</inkml:trace>
  <inkml:trace contextRef="#ctx0" brushRef="#br0" timeOffset="54753.1393">6639 8535 36 0,'-7'38'18'0,"-3"9"-17"0,10-31 36 0,0-4-34 15,-4 1 0-15,4-7 0 16,0-3 0-16,0-3-5 15,4-9 1-15,3-13 3 0,0-6 0 16,3 2-2-16,4 1 1 16,1 0-1-16,2 3 0 15,1 3-1-15,-4 4 0 16,0 5 1-16,0 7 1 16,-3 6-1-1,-4 1 1-15,0 11 0 16,-4 10 1-16,-3 7-2 15,-3 2 0-15,-1 1-8 16,-3 5 1-16,4-5-7 16,-1-1 1-16</inkml:trace>
  <inkml:trace contextRef="#ctx0" brushRef="#br0" timeOffset="54922.2702">6787 8479 33 0,'-7'-25'16'0,"29"-10"-6"0,-15 26 23 15,3-4-32-15,-3-2 1 16,4 2 1-16,3-3 0 0,4-9-8 16,3 3 0-16,3-3-4 15,-2 0 1-15,-1 13-4 16,-4-7 0 0</inkml:trace>
  <inkml:trace contextRef="#ctx0" brushRef="#br0" timeOffset="55088.7838">7024 8021 40 0,'-11'31'20'0,"4"29"-21"0,4-38 38 0,-4 16-37 15,-4-1 1-15,-7 10 1 16,1 0 0-16,-1 19-6 16,4-3 0-16,3-4-6 0,8 1 1 15,13 3-3-15,1-16 0 16</inkml:trace>
  <inkml:trace contextRef="#ctx0" brushRef="#br0" timeOffset="55373.4957">7108 8485 37 0,'18'-19'18'0,"10"-9"-23"0,-21 16 34 0,0-4-29 15,1-3 0-15,-1 0 0 16,0 0 1-16,0 4-1 15,-4-1 1-15,-3 7 0 16,-3 9 0-16,-1 6 0 16,-3 6 1-16,-3 14 1 15,-1-1 1-15,-3 0 0 0,3 9 0 32,1-2 0-32,3 2 0 15,3-6-1-15,4-3 1 0,0-6-3 16,4-6 1-16,3-4-7 15,0-9 1-15,3-6-11 0,4-4 0 16</inkml:trace>
  <inkml:trace contextRef="#ctx0" brushRef="#br0" timeOffset="55789.1998">7310 8378 34 0,'-18'26'17'0,"4"21"-4"0,14-38 18 0,-4 13-28 15,4 3 1 17,7 16 2-32,0-7 1 15,4-9-9-15,0-9 1 16,-1-3 5-16,4-20 0 16,0-11-3-16,0-11 1 0,4-8-3 15,-4-10 1-15,11-16-2 16,-18-9 0-16,4-13-2 15,-8 7 1-15,8 6 1 16,-4 9 1-16,3 6 2 16,-6 14 1-16,-1 8 2 15,-3 10 0-15,4 6 1 16,-4 7 1-16,3 8-2 0,-3 14 1 31,4 12-3-31,-4 15 1 16,3 14-2-16,1 14 1 0,3 1-2 15,-3 3 1-15,6 0-1 16,4 10 1-16,0-7-4 16,4 3 1-16,0-3-8 15,-1-6 0-15,12-3-9 16,-15-16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37:14.40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6833 4217 42 0,'0'0'21'0,"-21"7"-16"0,14 2 21 0,-3 7-22 15,-5 6 0-15,-2 3 2 16,3 0 1-16,3-3-10 16,0-10 1-16,8 4 4 15,3-7 1-15,3 1-2 16,8-1 0-16,3-6-2 16,4 0 1-16,3 4 0 15,7-7 0 1,0 3 0-16,-6 6 1 15,-5 4-1-15,-6 2 1 16,-11 14 1-16,-4-7 0 0,-6 9 1 16,-1 7 0-16,-3 6 0 15,-4-4 1-15,-3 1-1 16,0 0 0-16,0-4-1 16,3-5 1-16,4-7-4 15,0-9 0-15,3-7-7 16,4-6 0-16,4 0-9 15,6-12 1-15,11-10-3 16,4-9 1-16</inkml:trace>
  <inkml:trace contextRef="#ctx0" brushRef="#br0" timeOffset="563.5809">7228 4236 21 0,'-3'3'10'0,"-1"-6"-2"0,4 3 13 0,0 0-16 16,0 0 1-16,0 0 1 15,0-6 1-15,0 0-10 0,0 6 0 16,0 0 7-16,0 0 1 31,0 0-3-31,0 0 0 16,-3 0-1-16,-1 3 1 0,4-3-1 15,-3 3 1-15,3 0-1 16,-4 0 0-16,4 0-1 16,-3-6 1-16,3 6-1 15,-4 3 0-15,4 4-1 16,-3-1 1-16,3 7-1 15,0 0 0-15,0-1 0 16,3 1 1-16,1 0-1 16,3-4 0-16,0-9 1 0,3 1 0 15,1-11-1-15,3-5 1 16,0-10-1-16,0-6 1 0,-3-4 0 16,0-5 1-16,-1 2-1 15,-3 4 0-15,-7 6 0 16,-3 3 1-16,-8 3-1 31,-3 6 0-31,0 10-1 16,-4 6 1-16,4 7-2 0,0 2 0 15,7 7-6-15,0-3 0 16,3 3-7-16,4-1 1 16,7-2-4-16,7-3 0 15</inkml:trace>
  <inkml:trace contextRef="#ctx0" brushRef="#br0" timeOffset="843.8794">7553 4057 40 0,'-39'16'20'0,"18"53"-22"16,7-47 37-16,7-3-34 0,3 6 0 15,8-6 3-15,-1 3 0 0,4-7-4 16,0-5 0-16,1-4 3 15,2-3 1-15,1-9-2 32,-1-4 1-32,-3-2-1 15,4 2 0-15,-8-5-2 16,-3-1 1-16,-3-3-4 0,3 0 0 16,0 7-6-16,-4-1 1 15,4 7-7-15,0 6 0 16</inkml:trace>
  <inkml:trace contextRef="#ctx0" brushRef="#br0" timeOffset="1446.2674">7786 4045 34 0,'-4'-6'17'0,"-3"-7"-9"0,4 13 25 0,-1 0-29 31,-3 3 0-31,0 3 2 16,0 7 0-16,0 9-8 15,3 3 0-15,1 3 5 16,3 0 1-16,0 1-3 16,3-4 1-16,1-3-2 0,3-7 1 0,4-8-1 15,-1-11 1-15,4-5 0 31,0-10 0-31,1-9 0 16,-1-6 0-16,0 2-1 16,-4 1 1-16,1 6-1 15,-4 3 1-15,0 9-1 0,-7 13 0 16,4 10 0-16,-4 18 0 16,-8 16 0-16,-2 18 0 0,-4 1 1 15,-4 9 0-15,1 0 1 16,-1 13 1-16,-7 0-1 15,0-4 1-15,-3-2-1 16,4-20 0-16,6-12-3 16,4-12 1-16,7-16-7 15,7-22 1-15,3-23-9 0,8-30 1 16,7-10-4-16,6-12 0 16</inkml:trace>
  <inkml:trace contextRef="#ctx0" brushRef="#br0" timeOffset="1614.3575">8057 3747 41 0,'-10'12'20'0,"6"42"-16"15,-3-39 37-15,0 14-39 16,-7 11 0-16,0 14 0 16,0 12 1-16,0 9-5 0,0 0 0 15,3-6-2-15,4-3 0 16,7-10-10-16,4-9 1 15,17-12-1-15,0-10 0 0</inkml:trace>
  <inkml:trace contextRef="#ctx0" brushRef="#br0" timeOffset="1879.1065">8283 4286 43 0,'14'-37'21'0,"7"-14"-23"0,-13 33 44 15,-1-7-40-15,0-1 1 31,-4 8 1-31,-3 2 0 16,-3 3-5-16,-8 7 1 16,0 16 5-16,-6 8 1 15,-4 14-1-15,0 5 0 16,3 1-1-16,4 0 0 0,10-7-1 16,1-3 0-16,10-3-2 15,3-6 1-15,8-6-2 16,7-13 0-16,3-13-10 0,7-6 1 15,15-3-10-15,6-12 0 16</inkml:trace>
  <inkml:trace contextRef="#ctx0" brushRef="#br0" timeOffset="2726.4153">9486 4032 25 0,'-10'-3'12'0,"-4"3"-6"0,10 0 13 0,-3 0-18 15,0 3 0-15,-4 4 1 16,1 2 1-16,3 0-3 16,-4-2 0-16,4 5 3 15,3 4 0-15,1 3 0 0,-1-1 1 16,4 8 1-1,0 2 0-15,0 0 0 16,0 0 1-16,0 0-1 16,0 1 1-16,0-1-2 15,-3-3 1-15,-1 0-2 16,1-3 1-16,-4 0-4 16,0-6 0-16,3-4-7 0,4-2 0 15,4-4-10-15,3-6 1 0</inkml:trace>
  <inkml:trace contextRef="#ctx0" brushRef="#br0" timeOffset="2992.9296">9666 4245 45 0,'35'-31'22'0,"-10"3"-10"0,-21 15 31 16,3 4-40-16,-4-7 0 15,-3 4 3-15,-7 2 1 16,-7 7-8-16,-7 6 0 15,-4 13 5-15,0 12 0 16,-3 0-2-16,0 10 0 16,3 3-2-16,4-10 1 0,7 1-1 15,3-4 0-15,4-3 0 16,4-6 0-16,6-4 0 16,4-2 0-16,4-7-5 0,7-6 0 15,13-6-11-15,12-4 0 16,6-2-3-16,-3-16 1 15</inkml:trace>
  <inkml:trace contextRef="#ctx0" brushRef="#br0" timeOffset="3194.5034">10019 4104 47 0,'-25'38'23'0,"11"25"-22"16,11-48 42-16,-1 7-41 31,-3 7 0-31,3-4 0 16,1 0 1-16,3-3-4 0,0-7 0 0,3 1 1 15,5-3 1-15,2-7-8 16,4 0 1-16,7-6-9 16,8-9 0-16</inkml:trace>
  <inkml:trace contextRef="#ctx0" brushRef="#br0" timeOffset="3544.7655">10185 4230 49 0,'-14'44'24'0,"14"-10"-21"0,3-24 38 31,4-1-39-31,7 4 0 16,4-1 1-16,3-6 1 0,4-2-5 15,7-4 0-15,-1-7 3 16,-3-8 1-16,1-11-3 16,-5-2 1-16,1 0-2 15,-7 0 1-15,-1 6-1 16,-2 3 1-16,-5 6 1 0,-3 10 1 16,0 3 0-16,-7 13 1 15,0 12 0-15,-3 6 0 16,-1 1-1-16,1-1 1 15,-1-6-3-15,1 0 1 0,-1 0-7 16,1-3 0-16,3-3-7 31,3-6 0-31,4-7-6 16,7-3 1-16</inkml:trace>
  <inkml:trace contextRef="#ctx0" brushRef="#br0" timeOffset="3745.1829">10622 4277 25 0,'-21'16'12'0,"10"37"8"0,11-44 12 0,-3-2-26 16,3 5 0-16,-4-3 3 15,4-2 1-15,0-7-12 16,4-7 0-16,3-5 8 16,0-4 0-16,4-6-6 15,3-3 1-15,0 0-9 16,0-3 1-16,7 0-10 0,4 9 1 15</inkml:trace>
  <inkml:trace contextRef="#ctx0" brushRef="#br0" timeOffset="3892.2502">10830 4139 39 0,'-7'3'19'0,"7"31"-16"15,0-27 26-15,0 8-29 16,0 4 1-16,-3-3-1 15,-1 6 1-15,4-3-6 16,0 6 0-16,-3-3-6 16,3 0 0-16</inkml:trace>
  <inkml:trace contextRef="#ctx0" brushRef="#br0" timeOffset="4038.7817">10897 4048 46 0,'-3'-25'23'0,"13"12"-22"0,-10 13 39 0,4-6-40 16,6 3 0-16,-2 0-15 16,2 0 1-16,1-1 8 15,10 4 0-15</inkml:trace>
  <inkml:trace contextRef="#ctx0" brushRef="#br0" timeOffset="4210.835">11077 3970 56 0,'-7'-7'28'0,"18"-8"-28"0,-4 5 51 0,3-2-51 15,4-1 1-15,4 1-2 0,0-7 1 16,-1-3-7-16,1 3 1 16,0 3-9-16,-1 1 1 15,8-1-3-15,-4 7 0 0</inkml:trace>
  <inkml:trace contextRef="#ctx0" brushRef="#br0" timeOffset="4360.9753">11222 3847 44 0,'-21'38'22'0,"3"-22"-18"15,15-7 43-15,-5 7-47 32,5 2 1-32,-4 1 0 15,3 13 0-15,1 2-6 0,-1 1 1 16,4 2-8-16,0-2 0 15,7-1-3-15,0-12 1 0</inkml:trace>
  <inkml:trace contextRef="#ctx0" brushRef="#br0" timeOffset="4511.0848">11261 4029 57 0,'-36'13'28'0,"33"-1"-30"15,3-6 57-15,3 7-54 16,4 3 1-16,1-1-2 0,6 1 0 15,3-3-7-15,4 2 1 16,1 4-11 0,2-3 0-16</inkml:trace>
  <inkml:trace contextRef="#ctx0" brushRef="#br0" timeOffset="4694.489">11585 4108 60 0,'-24'28'30'0,"-15"50"-21"0,18-53 46 16,-11 13-55-16,-11-4 1 16,-9 7 0-16,-1 6 0 15,-4 0-7-15,1 10 0 16,-4-4-12-16,7-6 0 16,3-6-2-16,5-13 1 0</inkml:trace>
  <inkml:trace contextRef="#ctx0" brushRef="#br0" timeOffset="5875.1344">12721 3885 60 0,'18'-13'30'16,"24"-12"-39"-16,-24 16 51 0,3-1-50 15,4-2 1-15,6-4-14 31,1 1 0-31,3 2 20 16,-3-6 0-16</inkml:trace>
  <inkml:trace contextRef="#ctx0" brushRef="#br0" timeOffset="6055.2379">12890 3531 54 0,'-17'50'27'0,"-15"69"-31"16,22-82 51-16,-5 11-47 0,1 8 0 15,0 19 0-15,4 4 1 16,-1 5-7-16,8-8 1 16,6-1-9-16,8-9 0 15,10-13-2-15,0-12 1 16</inkml:trace>
  <inkml:trace contextRef="#ctx0" brushRef="#br0" timeOffset="6326.3127">13120 4230 48 0,'-7'-13'24'0,"42"-24"-26"16,-21 15 48-16,0 0-46 0,0 0 0 15,0-3 1-15,1 3 0 16,-5 3-2-16,-3 3 1 16,-3 4 0-16,-8 9 0 0,-3 6 0 15,-7 12 1-15,-11 7 0 16,1 13 0-16,-1 2 0 15,0 7 0-15,4-6 0 16,7-4 1-16,3-2-1 16,8-7 1-16,3-6-5 15,10-7 1 1,8-5-7-16,7-7 1 16,3-13-8-16,7 0 1 15</inkml:trace>
  <inkml:trace contextRef="#ctx0" brushRef="#br0" timeOffset="6644.2701">13670 4010 53 0,'-21'13'26'0,"-35"31"-22"16,34-25 45-16,1 9-46 16,0 9 1-16,7 7 0 15,0-3 1-15,3 0-7 0,8-13 0 16,3-3 4-16,10-6 1 15,4-3-2-15,8-10 0 16,2-12-1-16,4-10 1 0,1-12-1 16,2-10 1-16,-6 0-1 15,-4 1 0-15,-3 9 0 16,-4 3 0-16,-3 12 0 31,-8 13 0-31,-3 6 0 16,-3 13 0-16,-4 3-1 15,3 6 1-15,-3 0-6 0,3 1 1 16,4-10-8-16,4-4 1 16,7-2-7-16,6-7 0 15</inkml:trace>
  <inkml:trace contextRef="#ctx0" brushRef="#br0" timeOffset="7092.8229">13938 4045 54 0,'-24'15'27'0,"-5"33"-30"16,26-42 47-16,3 3-44 16,0-3 0-16,7-2 0 0,3-8 1 15,5-5-1-15,6-10 0 32,0 4 0-32,0-1 1 0,11 0-1 15,0 4 1-15,-4 2-1 16,-4 4 0-16,-6 6 0 15,-4 13 0-15,-7 8 1 16,-10 11 0-16,-4 2 2 16,-4 4 1-16,1-7 0 15,-5-2 0-15,8-8 1 0,7-8 0 16,7-10-2-16,4-9 1 16,7-10-3-16,6-9 1 15,1-3-1-15,7-10 0 0,-4 4-1 16,0 2 0-16,0 4 0 15,1 0 0-15,-1 6 0 16,-3 6 0-16,-1 7 0 16,-3 6 0-16,1 6 0 15,-12 6 1-15,-3 4 0 0,-3 9 0 16,-1 0-5-16,-3 3 1 31,0 0-12-31,0-3 0 16,0 6-6-16,0 0 0 15</inkml:trace>
  <inkml:trace contextRef="#ctx0" brushRef="#br0" timeOffset="12584.1131">9405 11728 36 0,'-14'-32'18'0,"17"29"-5"0,-3 3 18 0,4 3-26 15,3 0 0 1,7 0 1-16,0 1 1 16,7-1-10-16,4-3 1 15,3-7 5-15,4 1 1 16,7 0-7-16,0 0 0 16,-4 2-9-16,-7 8 0 0,0 11-4 0,-13 1 1 15</inkml:trace>
  <inkml:trace contextRef="#ctx0" brushRef="#br0" timeOffset="12912.2247">9356 12188 46 0,'-29'63'23'0,"5"-19"-25"0,20-38 43 0,1 4-41 16,3-4 1-16,0-3-1 15,0-3 1-15,3-6-1 16,8-13 0-16,-1 0 0 15,8-18 1-15,3-17-1 32,7-12 1-32,15 10-1 15,3-4 0-15,21 1 0 0,7-1 0 16,0 10 0-16,-7 12 0 16,-7 7 0-16,-7 6 1 15,-4 9 0-15,-10 1 0 0,-7 8 0 16,-8 11 1-16,-2 5-1 15,-8 4 1-15,-7 5-6 16,-4 4 1-16,-3-3-7 16,-7 0 1-16,-3 15-6 15,-1 13 0-15</inkml:trace>
  <inkml:trace contextRef="#ctx0" brushRef="#br0" timeOffset="13111.0991">9426 12395 44 0,'-24'19'22'0,"27"-12"-19"16,8-7 38-16,3-7-39 16,10-2 1-16,8-10 0 15,14-6 1-15,7-3-5 16,10-1 0-16,-3-8 0 16,-7 6 1-16,-7-4-9 31,-7 7 0-31,-7 9-7 15,-4 6 1-15</inkml:trace>
  <inkml:trace contextRef="#ctx0" brushRef="#br0" timeOffset="13308.423">9631 12167 47 0,'-43'53'23'0,"29"-12"-23"15,14-26 39-15,4 7-39 16,3 3 1-16,7 0 0 0,14-12 0 15,4-4-1-15,3-2 0 32,4 2-1-32,0-6 0 0,-7-9-6 0,-4-4 1 31,0-5-8-31,-7-4 0 16</inkml:trace>
  <inkml:trace contextRef="#ctx0" brushRef="#br0" timeOffset="13473.9561">9927 12141 46 0,'-14'51'23'0,"-11"-1"-20"16,18-31 39-16,-7 12-41 15,-3-6 1-15,-1 13-1 0,0 2 1 16,4 7-6-16,4-6 0 16,3-3-5-16,7-13 0 0,3-6-6 15,11-10 1-15</inkml:trace>
  <inkml:trace contextRef="#ctx0" brushRef="#br0" timeOffset="13729.4595">10569 11539 46 0,'-21'3'23'0,"7"23"-25"0,7-8 41 0,-4 1-39 16,-3 16 0-16,-7 5 0 16,-7 4 1-16,-7 13-5 15,-4 6 0-15,10-1-9 16,8-2 0-16</inkml:trace>
  <inkml:trace contextRef="#ctx0" brushRef="#br0" timeOffset="13888.6777">10460 11765 55 0,'10'-16'27'0,"12"-5"-34"16,-12 11 46-16,8 1-40 0,3-1 0 15,4 1-12-15,-1 3 0 16,-2 2 6-16,-5 17 0 16</inkml:trace>
  <inkml:trace contextRef="#ctx0" brushRef="#br0" timeOffset="14058.0618">10435 12069 55 0,'-42'0'27'0,"35"0"-31"15,7 0 48-15,14-19-44 16,7-9 1-16,0-6 0 16,4 9 0-16,0 0-8 15,3-4 1 1,-3 7-9-16,-1 7 0 16</inkml:trace>
  <inkml:trace contextRef="#ctx0" brushRef="#br0" timeOffset="14194.318">10569 11891 38 0,'-32'53'19'0,"15"28"-17"15,13-62 22-15,1 13-24 16,3-1 0-16,0 3-7 0,3 1 1 0,1 3-1 16,3-4 0-16</inkml:trace>
  <inkml:trace contextRef="#ctx0" brushRef="#br0" timeOffset="14396.6752">10432 12254 60 0,'3'-9'30'0,"25"-10"-39"0,-17 13 58 16,7-13-49-16,3 3 0 15,3 1-1-15,5-4 0 0,-5 0-6 16,1 3 0-16,3 10-9 16,4 9 0-16</inkml:trace>
  <inkml:trace contextRef="#ctx0" brushRef="#br0" timeOffset="14596.7512">10396 12521 59 0,'-31'25'29'0,"38"-22"-33"0,3-9 49 16,8-4-45-16,7-5 1 15,-1-10 0-15,5 9 0 16,2 0-5-16,1-3 0 16,0 4-8-1,-1-1 1-15,12 4-5 16,-4-1 0-16</inkml:trace>
  <inkml:trace contextRef="#ctx0" brushRef="#br0" timeOffset="18626.4947">11215 11527 20 0,'-21'-13'10'0,"7"54"-2"15,6-28 10-15,-2 9-15 16,-1 9 0-16,-3 3 2 16,4 7 0-16,-1-6-6 0,4 2 1 0,3-5 3 15,4-7 1-15,4-3-2 16,3-7 1-16,4-5-1 16,3-17 0-16,3 1-1 31,5-6 1-31,-1-10-1 15,0-3 0-15,-3 3-1 0,-1 3 1 16,1 6 0-16,-4 7 0 16,-4 6 0-16,-6 6 1 0,3 7 0 15,-7 3 1-15,4-4 0 16,-1 4 0-16,1-1-1 16,-8 1 1-1,8 6-3-15,3-3 1 16,0 0-6-16,0-7 1 0,3 4-6 15,1-13 1-15,3-9-6 16,4-10 1-16</inkml:trace>
  <inkml:trace contextRef="#ctx0" brushRef="#br0" timeOffset="18845.3724">11525 11646 29 0,'25'-13'14'0,"-4"-12"-9"16,-10 19 22-16,3 0-26 15,3-4 1-15,5 4 1 0,-1 0 0 16,0 3-4-16,-3 6 0 16,-1 0 3-1,-3 6 0-15,-3 4-1 16,-8-4 1-16,-3 7-3 16,-3 0 0-16,-4 3-4 0,-4-1 0 15,1-2-6-15,-1-7 0 16</inkml:trace>
  <inkml:trace contextRef="#ctx0" brushRef="#br0" timeOffset="18996.5158">11691 11602 24 0,'-7'6'12'0,"-7"32"-9"0,10-32 15 0,-3 7-18 16,-3 6 0-16,-1 6-2 15,1 0 0-15,-1 6-3 16,-3 4 0-16,-4 5-2 0,8 1 0 31</inkml:trace>
  <inkml:trace contextRef="#ctx0" brushRef="#br0" timeOffset="19596.9694">11546 11894 22 0,'-14'22'11'0,"-7"31"-13"16,14-40 20-16,0 5-17 16,-4 4 0-16,-3 0 1 15,0 3 1-15,4-6-4 16,-1-3 1-16,4-4 2 16,3-2 1-16,4-7-1 0,11-3 0 15,3-10-1-15,7-2 1 0,4-4-1 16,-4-3 1-16,0-3-2 31,1 4 1-31,-5 5 0 16,-3 4 0-16,-3 9-1 15,-4 6 1-15,-7 10-1 0,-4 6 1 16,1 3 0-16,-4 3 1 16,0-6-1-16,3-6 1 15,1-4-1-15,-1-2 0 0,4-4-1 16,0-6 1-16,4-6-1 15,-1-7 0-15,4 0-1 16,0 1 0-16,0 6-1 16,-3-1 1-16,-1 4-1 15,-3 3 1-15,0 6-1 0,0 7 1 16,-3 3 1-16,-1-1 0 16,-3 4 1-16,0 6 1 15,0 7-1-15,0-4 1 16,0-3 0-16,0-3 1 15,0-6-1 1,7 2 0-16,0-5 0 16,0-1 0-16,4-2 0 15,-1-4 1-15,4-6-2 16,0 6 1-16,0-2-2 16,4-4 0-16,3-7-5 0,0 1 0 15,4-7-8-15,6-2 1 16</inkml:trace>
  <inkml:trace contextRef="#ctx0" brushRef="#br0" timeOffset="19812.6839">11885 11922 42 0,'-7'3'21'0,"-14"28"-25"15,21-24 34-15,0 5-30 16,0 7 0 0,0 6 0-16,0-3 1 15,0 3-3-15,0-6 0 0,7-3-4 16,0-7 1-16,4-9-6 16,3-12 0-16</inkml:trace>
  <inkml:trace contextRef="#ctx0" brushRef="#br0" timeOffset="20096.3625">12093 11637 31 0,'-17'-16'15'0,"31"28"-7"0,-11-5 24 15,1 2-30-15,-4 10 1 16,3 6 1-16,-3 6 1 16,0 16-6-16,0 19 1 15,-3 6 3-15,-4 7 1 0,0-1-1 16,0 1 1-16,0-7-1 15,3 0 0-15,-3-6 0 16,0-7 0-16,0-2-1 16,0-7 1-16,0-13 0 15,0-5 0-15,-4-10-2 16,-3-10 0-16,0-9-5 31,0-6 1-31,3-9-9 0,1-1 1 16,3-6-7-16,7-6 1 0</inkml:trace>
  <inkml:trace contextRef="#ctx0" brushRef="#br0" timeOffset="20899.0208">10929 11790 26 0,'-14'6'13'0,"14"-6"-3"0,7 0 13 15,0 0-20-15,4 0 0 16,3 4 1-16,0-1 1 0,0 3-7 15,0 0 0-15,0 1-1 16,0 5 0-16,-3 4-8 16,-1 6 1-16</inkml:trace>
  <inkml:trace contextRef="#ctx0" brushRef="#br0" timeOffset="21064.8201">11007 12082 37 0,'-21'12'18'0,"10"-2"-13"0,14-7 30 15,-3 0-34-15,8 10 0 16,-1-4 1-16,3 4 1 16,1-1-6-1,3 1 1-15,3-4-4 16,1 4 0-16,3 9-7 16,0 3 1-16</inkml:trace>
  <inkml:trace contextRef="#ctx0" brushRef="#br0" timeOffset="21214.9364">11130 12552 34 0,'-10'19'17'0,"10"-16"-4"0,0-9 27 16,3-4-35-16,1-5 0 15,3-1 1-15,3-15 0 16,8 12-8-16,7 3 0 0,17-6-2 16,14-3 1-1</inkml:trace>
  <inkml:trace contextRef="#ctx0" brushRef="#br0" timeOffset="21730.5742">12460 11687 30 0,'-14'-13'15'0,"42"7"7"0,-17 3-3 0,10-3-17 16,11-10 0-16,-1-3 0 0,1-6 1 16,3 3-5-16,1 0 0 31,-1 3-2-31,-3 0 0 15,-4 4-7-15,-7 5 0 0</inkml:trace>
  <inkml:trace contextRef="#ctx0" brushRef="#br0" timeOffset="22298.9811">12615 11693 28 0,'-38'31'14'0,"13"41"-10"16,21-53 18-16,1 16-20 15,3 6 1-15,3 2 0 16,4-5 1-16,0 0-6 16,4-4 1-16,0-9 3 0,3-12 1 0,0-4-3 15,0-12 0-15,0-3-3 16,-3-7 0-16,-1-12-1 16,-3-3 0-16,-3-10-1 15,-1 7 1-15,1 0 0 16,-1-4 1-16,1 4 4 31,3-1 0-31,4 4 2 0,-1 0 1 16,4 6 0-16,0 3 0 15,0 7-1-15,-3 2 1 0,-4 7-2 16,-3 6 1-16,-4 4-2 16,-4 5 0-16,-3 7 1 15,-4 0 0-15,4-4 0 16,-3 1 1-16,3 3 0 15,0-3 0-15,0-4-1 16,3-6 1-16,1 1-2 0,3-7 1 16,0 0-2-16,7 0 1 15,3-3-3-15,4-4 1 16,0 1-2-16,1 3 1 16,-5 3-1-1,-3 0 0-15,0 6 0 16,-7 4 1-16,-3 2 2 15,-4 7 1-15,0 0 0 16,3-4 0-16,1 1-1 16,3-10 1-16,3-3-6 15,8-12 0-15,-1-10-7 16,8 4 0-16</inkml:trace>
  <inkml:trace contextRef="#ctx0" brushRef="#br0" timeOffset="22681.6286">13053 11611 35 0,'-50'44'17'0,"-3"-12"-16"15,46-23 26-15,0 4-25 16,0-4 0-16,4 1 1 0,3-4 1 16,7-3-5-16,3-3 0 15,8-6 3-15,3-4 0 16,7 1-1-16,4-1 1 15,0 1-4-15,-4-4 0 16,-3 1-5-16,-4 3 1 31,-7 9-3-31,-7 3 0 0,-10 6 0 16,-8 7 0-16,-7 6 6 16,-6 3 1-16,-1-3 6 15,-3 0 1-15,3 0 4 0,8-10 0 16,6 1 2-16,4-13 0 15,7 3-3-15,7-3 0 16,7-6-4-16,4-4 1 0,3-2-5 16,4-1 0-16,-1-3-7 15,-3 4 0-15,1-1-8 16,-5 7 1-16</inkml:trace>
  <inkml:trace contextRef="#ctx0" brushRef="#br0" timeOffset="23067.2628">12809 12110 36 0,'-7'25'18'0,"4"28"-16"0,3-49 26 0,0 5-27 15,0 7 0-15,-4-1 0 16,4 4 1-16,-3 0-3 15,-1-3 1-15,1-4 1 0,-1-6 1 16,4-6-1-16,0-6 1 16,4-9 0-16,3-4 1 15,3-6 0-15,4-13 0 16,8-6 0-16,-1 0 0 16,10-3 0-1,12 0 0-15,-4 6-1 16,-4 10 1-16,0 6-1 15,-3 3 1-15,-4 13-2 16,-7 12 1-16,-7 19-1 16,-6 6 0-16,-8 6-2 15,-4 1 1-15,-3 2-5 16,0-2 1-16,0-4-7 0,-4 1 1 16,1-4-7-16,6-3 1 15</inkml:trace>
  <inkml:trace contextRef="#ctx0" brushRef="#br0" timeOffset="23231.7374">12912 12129 35 0,'0'-22'17'0,"24"16"-20"16,-13-1 26-16,10 7-27 16,0 0 1-1,0-3-7-15,-3 3 0 16,-4 7 8-16,-3 2 0 15</inkml:trace>
  <inkml:trace contextRef="#ctx0" brushRef="#br0" timeOffset="23383.1949">12908 12223 27 0,'-14'-3'13'0,"7"3"-7"16,7 0 22-16,0 0-26 15,3-6 1-15,5-7 0 16,2 7 0-16,11-7-6 15,4 4 1-15,-4-4-2 16,4 1 1-16,3 2-7 0,-3 4 0 0</inkml:trace>
  <inkml:trace contextRef="#ctx0" brushRef="#br0" timeOffset="23562.4355">12859 12330 39 0,'-32'18'19'0,"28"-18"-18"31,4 0 34-31,8-6-33 16,2-3 0-16,8-1 0 0,3-2 1 15,7-1-7-15,4 1 1 16,-4-1-3-16,0 4 1 0,1-1-8 16,-5 7 0-16</inkml:trace>
  <inkml:trace contextRef="#ctx0" brushRef="#br0" timeOffset="23731.3426">13067 12298 37 0,'-35'19'18'0,"-15"12"-11"0,40-21 29 16,-4-1-34-16,-4 4 1 15,0 6 0-15,-6 6 0 16,6 6-4-16,0-3 0 16,4 4-2-1,4-14 0-15,6-2-8 16,4-10 1-16,7-6-4 15,4-9 1-15</inkml:trace>
  <inkml:trace contextRef="#ctx0" brushRef="#br0" timeOffset="24000.351">13028 12355 44 0,'-10'15'22'0,"-29"4"-23"0,35-13 42 15,-3 10-38-15,0 0 1 0,11 3 1 16,6-4 0-16,4 4-6 15,4-3 1-15,7-1 4 16,3-11 1-16,4-4-2 16,-4-4 0-16,0-11-1 15,0-4 1-15,0 3-2 16,-3 1 1-16,-4-4-1 16,1 0 0-16,-5-3 0 0,-3 0 0 15,-3 0-5-15,-8-3 0 16,1 3-8-16,-4-3 1 31,0-3-8-31,3 0 0 16</inkml:trace>
  <inkml:trace contextRef="#ctx0" brushRef="#br0" timeOffset="74651.0263">21205 5437 25 0,'0'0'12'0,"11"-9"0"15,0-7 13-15,13-12-24 16,8-10 1-16,7-9 0 15,0-6 1-15,3-4-4 16,7 7 0-16,-3-6-1 16,0-4 1-16,-7 10-9 15,7 3 1-15</inkml:trace>
  <inkml:trace contextRef="#ctx0" brushRef="#br0" timeOffset="74951.0366">21643 4647 27 0,'-7'-19'13'0,"49"-15"-10"15,-17 21 16-15,14-3-16 16,10 1 1-16,0 2 1 0,-6 4 1 16,-1 2-7-16,0 7 0 15,-13 10 6-15,-8-1 1 16,-7 16-2-16,-7 16 1 15,-7 6-1-15,-4 10 0 16,-6 2-1-16,-8-12 0 16,1-3-3-16,3-6 1 15,-1-7-6-15,8-6 1 0,0-6-6 16,0-10 1-16,18-5-5 16,3-20 0-16</inkml:trace>
  <inkml:trace contextRef="#ctx0" brushRef="#br0" timeOffset="75167.7227">22564 3744 44 0,'-14'47'22'0,"-50"69"-28"15,46-72 41-15,-13 34-35 16,-8 10 1-16,4 9 2 15,-4 3 0-15,3 7-6 0,1 0 0 0,7-16 0 16,7-13 0-16,7-12-5 16,7-19 1-16,7-19-6 31,7-25 0-31</inkml:trace>
  <inkml:trace contextRef="#ctx0" brushRef="#br0" timeOffset="75377.3466">22528 3879 27 0,'22'-22'13'0,"6"25"-5"0,-18 3 20 16,1 0-26-16,3 7 1 15,-3 6 0-15,-4 6 1 16,-4 12-5-16,-3 7 1 16,-7 3 2-16,-3 7 1 0,-8-1-1 15,-7 3 1-15,-7-12-5 16,1-6 0-16,-1-7-5 15,7-6 0-15,11-6-5 16,11-3 0-16</inkml:trace>
  <inkml:trace contextRef="#ctx0" brushRef="#br0" timeOffset="75736.547">22828 4421 42 0,'-35'13'21'0,"-32"9"-23"0,46-4 39 16,-4 4-35-16,0 10 1 16,-6 5 0-16,2 1 0 15,5 6-4-15,10-10 0 16,7-2 2-16,10-10 1 16,4-7-1-16,7-5 0 15,4-17-1-15,7-11 1 16,3-7-1-16,4-1 0 0,-4-2-1 15,-4 3 1-15,-6 3-1 16,-4 7 0-16,-7 2 0 16,-3 7 1-16,-8 9 1 31,1 0 0-31,-4 10 0 0,0 2 0 16,3 4 0-16,4-6 0 15,4 5-1-15,-1-5 0 16,4-1-7-16,4-2 0 15,3-10-8-15,7-6 1 0</inkml:trace>
  <inkml:trace contextRef="#ctx0" brushRef="#br0" timeOffset="75884.4244">22913 4568 45 0,'-42'10'22'0,"13"-1"-18"16,29-6 35-16,0 4-39 15,0-1 1-15,4 3 0 0,10-2 0 16,11 2-5-16,3-6 1 15,7 3-5-15,0-6 1 0,1-3-7 16,-1 3 1-16</inkml:trace>
  <inkml:trace contextRef="#ctx0" brushRef="#br0" timeOffset="76053.3856">23223 4609 39 0,'-21'13'19'0,"-3"37"-15"15,16-31 32-15,-2 6-32 31,-15 12 0-31,-7 7 1 16,-10-3 1-16,-4 0-8 16,4 0 0-16,3-1 2 15,7-5 1-15,11-7-8 0,4-3 0 0,9-3-8 16,8-9 0-16</inkml:trace>
  <inkml:trace contextRef="#ctx0" brushRef="#br0" timeOffset="76301.6962">23491 4603 53 0,'0'-9'26'0,"39"2"-31"0,-18 1 46 15,4-3-41-15,-4-1 1 16,4 1-7-16,0-1 1 16,-1 4-4-1,5 0 0-15,-1 3-5 16,-7 0 0-16</inkml:trace>
  <inkml:trace contextRef="#ctx0" brushRef="#br0" timeOffset="76819.5619">24289 3581 37 0,'10'22'18'0,"-17"100"-19"0,0-84 32 0,-3 24-31 16,-1-12 1-16,-17 76 0 31,7-32 0-31,-25 35-1 16,14-35 0-16,-10 34-1 15,10-27 1-15,4-4-4 0,7-22 0 0,17-19-3 16,4-12 0-16,14-53-4 16,-3 3 0-16</inkml:trace>
  <inkml:trace contextRef="#ctx0" brushRef="#br0" timeOffset="77019.6905">24303 3897 27 0,'35'-15'13'0,"7"18"-13"0,-31-3 23 16,10 12-21-16,-3-2 0 15,21 15 3-15,-15-6 0 16,-10 18-5-16,-3-8 0 31,-18 18 4-31,0-13 0 16,-14 10-1-16,3-6 1 15,-21 2-3-15,11-8 1 0,-7 2-6 16,7-9 0-16,-1-3-8 0,8-3 0 16</inkml:trace>
  <inkml:trace contextRef="#ctx0" brushRef="#br0" timeOffset="77302.1588">24606 4496 39 0,'7'-9'19'0,"25"-13"-20"0,-25 13 30 0,4-4-27 31,-1 4 0-31,-10-4 1 16,0 4 0-16,-31 6-4 16,6-1 0-16,-28 11 4 15,14-1 0-15,-10 19-1 0,6-3 0 16,12 3 0-16,6-3 0 15,14 3-1-15,4-6 1 0,18-3-1 16,-1-4 0-16,22-2-3 16,-7-4 1-16,28-12-6 15,-14 2 1-15,14 1-8 16,-11 0 0-16</inkml:trace>
  <inkml:trace contextRef="#ctx0" brushRef="#br0" timeOffset="77501.2822">24769 4691 35 0,'-25'50'17'0,"-3"-6"-9"0,24-38 24 0,-6 7-27 16,-1-4 0-16,4 4 3 31,0-4 0-31,7-15-10 16,0-1 0-16,17-27 6 15,-2 6 1-15,9-22-5 0,-3 12 1 16,22-9-9-16,-12 12 0 15,22 4-8-15,-14 6 0 16</inkml:trace>
  <inkml:trace contextRef="#ctx0" brushRef="#br0" timeOffset="77733.7511">25368 4619 55 0,'-53'-10'27'0,"57"1"-28"15,-4 9 47-15,10-6-46 16,1-1 1 0,17-2 0-16,-3-1 0 0,17-2-7 15,-6 3 0-15,24-4-9 16,-15 4 1-16,19 2-2 15,-15 1 0-15</inkml:trace>
  <inkml:trace contextRef="#ctx0" brushRef="#br0" timeOffset="77948.6698">26021 4189 58 0,'-18'-9'29'0,"43"-7"-41"0,-18 10 61 0,21-4-49 31,-7 1 1-31,32-4-2 16,-10 4 1-16,10-7-7 16,-11 4 0-16,0 2-8 15,-10 4 0-15</inkml:trace>
  <inkml:trace contextRef="#ctx0" brushRef="#br0" timeOffset="78103.8892">26363 4076 46 0,'-78'13'23'0,"40"15"-20"15,31-25 34-15,-15 22-36 16,5-3 0-16,-1 16 0 16,4-7 1-16,-4 13-8 15,4-10 0-15,0 20-8 0,0-13 1 16</inkml:trace>
  <inkml:trace contextRef="#ctx0" brushRef="#br0" timeOffset="78253.8283">25901 4810 60 0,'-14'-3'30'0,"17"3"-36"16,-3 0 52-16,11-13-46 16,10-9 0-16,7-9-1 31,11-4 1-31,7 7-7 15,3 0 1-15,8 3-10 0,6 0 1 16</inkml:trace>
  <inkml:trace contextRef="#ctx0" brushRef="#br0" timeOffset="78504.0507">26448 4562 42 0,'-43'16'21'0,"8"0"-14"15,32-13 28-15,-1 3-35 16,4-6 1-16,7 0 0 15,4-3 0-15,3-3-1 16,3-1 0-16,1 1 0 16,10 0 1-1,-3-1-1-15,0 4 0 16,-1 3 0-16,-2 3 0 16,-5 1 0-16,-6 2 0 15,-4 6 0-15,-7 4 1 0,-4 3-4 16,1-3 0-16,-1 2-6 15,1-2 0-15,-1-7-5 16,4-2 1-16</inkml:trace>
  <inkml:trace contextRef="#ctx0" brushRef="#br0" timeOffset="78805.4418">26861 4446 52 0,'-11'-9'26'0,"-10"2"-32"0,7 11 50 15,-8 2-44 1,-2 6 1-16,-1 4-1 16,4-3 1-16,7-1-2 15,3 1 1-15,4 2 0 16,4-2 0-16,3 0 0 0,3 5 0 16,8-5-1-16,3 3 1 15,4 2 0-15,-8 1 1 16,4 0 0-16,-3 0 0 0,-4 3 0 15,-14 3 1-15,-4-3-3 16,-3 3 1-16,0-3-6 16,0-6 1-16,0-4-11 15,0-6 1-15,0-6-1 16,3-15 1-16</inkml:trace>
  <inkml:trace contextRef="#ctx0" brushRef="#br0" timeOffset="78953.7421">26896 4437 56 0,'39'0'28'0,"-8"-22"-42"0,-20 16 61 16,0-1-50-1,6 1 0-15,1-7-9 16,-1 4 1-16,1 0 6 16,-4-1 1-16,0 1-11 15,-3-4 1-15</inkml:trace>
  <inkml:trace contextRef="#ctx0" brushRef="#br0" timeOffset="79105.6539">27051 4311 46 0,'-25'29'23'0,"-6"36"-28"0,24-49 47 0,-11 9-42 16,-7 10 0-16,0 2-5 16,1 10 1-16,6-3-1 15,4 0 0-15,7-9-8 16,11-7 0-16</inkml:trace>
  <inkml:trace contextRef="#ctx0" brushRef="#br0" timeOffset="79455.8298">27143 4512 47 0,'-32'3'23'0,"-14"29"-23"0,36-26 42 0,-5 6-40 16,1 10 1-16,4 3 1 15,-1 0 1-15,4 1-7 16,4-5 1-16,3-2 4 16,7-6 0-16,3-4-2 0,8-12 1 15,3-6-2-15,7-10 0 16,0-3-1-16,1-3 1 16,-1-3-1-16,7 3 0 15,-7 3-1-15,-6 6 1 0,-5 3 0 16,-6 7 1-16,-11 9 1 31,-4 4 0-31,-3 2 0 16,-3 10 0-16,3 6 0 15,-4 3 0-15,0 0-5 16,1 0 0-16,3-6-5 16,0-6 1-16,3-3-9 15,8-10 1-15</inkml:trace>
  <inkml:trace contextRef="#ctx0" brushRef="#br0" timeOffset="79623.6626">27591 4098 46 0,'0'-16'23'0,"-7"76"-21"16,3-35 37-16,-3 3-39 16,-3 10 1-16,-5 3 0 0,-6 6 0 15,-3 3-4-15,-1-3 1 16,-3 3-4-16,6 0 0 31,5 0-8-31,10-15 0 16</inkml:trace>
  <inkml:trace contextRef="#ctx0" brushRef="#br0" timeOffset="79804.0548">27785 3998 62 0,'0'19'31'0,"-39"87"-42"16,28-74 59-16,-6 18-48 16,-4 0 0-16,-4 6-8 0,4 1 1 0,0 9-1 15,-1 6 1-15,12-6-9 16,-15-10 0-16</inkml:trace>
  <inkml:trace contextRef="#ctx0" brushRef="#br0" timeOffset="86153.1858">28660 3901 26 0,'14'-13'13'0,"-4"13"-4"16,-10 0 14-16,0 3-19 15,-7 7 0 1,-7 8 3-16,-10 4 0 16,-22 13-8-16,-14 15 0 0,-4 6 5 15,-10 10 1-15,4 0-2 16,3-6 1-16,3-7-6 15,15-6 1-15,13-6-9 16,15-10 1-16,14-3-5 0,14-15 1 31</inkml:trace>
  <inkml:trace contextRef="#ctx0" brushRef="#br0" timeOffset="86319.9772">28307 4183 38 0,'-4'28'19'0,"15"16"-22"16,-4-32 33-16,14 1-29 16,11 3 0-16,7-4 1 0,10-2 0 15,1-4-3-15,6-6 0 16,0 3-4-16,-3 3 0 16,-10 1-6-16,-12 2 0 15</inkml:trace>
  <inkml:trace contextRef="#ctx0" brushRef="#br0" timeOffset="86502.4879">28272 4625 40 0,'-57'3'20'0,"57"10"-23"16,7-13 34-16,7 3-30 16,8-6 0-16,9 3 1 15,12-4 1 1,6-2-6-16,0-3 0 15,1-1-6-15,-8 4 0 0,-3 0-3 16,-7 3 1-16</inkml:trace>
  <inkml:trace contextRef="#ctx0" brushRef="#br0" timeOffset="86652.5974">28487 4622 30 0,'-67'34'15'0,"7"38"-15"0,46-50 27 16,-7 16-27-16,6 3 1 15,-6 3 0-15,4 3 1 16,3 0-5-16,3 12 0 0,4 1-6 16,3-4 0-16</inkml:trace>
  <inkml:trace contextRef="#ctx0" brushRef="#br0" timeOffset="86850.52">28155 5089 35 0,'-39'-22'17'0,"22"13"-10"0,17 9 27 16,0 0-32-16,7-10 1 15,3 4 0-15,8 0 1 16,10 3-5-16,4-1 0 0,7 4 0 16,7 4 1-16,0 2-9 15,-1 3 1-15,-6 19-5 16,-14-6 0-16</inkml:trace>
  <inkml:trace contextRef="#ctx0" brushRef="#br0" timeOffset="87016.4732">28106 5456 45 0,'-39'16'22'0,"11"-16"-19"0,28 0 40 0,7-7-43 15,3-2 1-15,8-4 0 16,10-9 0-16,11-6-3 15,10-16 1-15,26 0-6 16,9 0 0-16,1-3-7 16,10 4 0-16</inkml:trace>
  <inkml:trace contextRef="#ctx0" brushRef="#br0" timeOffset="87226.455">29189 4465 47 0,'10'-9'23'0,"40"2"-25"0,-33 1 38 0,12 3-36 16,2 0 1-16,12-7-3 16,3 4 0-16,7-3-4 15,-4-4 1-15,-7 4-8 16,4-1 0-16</inkml:trace>
  <inkml:trace contextRef="#ctx0" brushRef="#br0" timeOffset="87369.8021">29475 4424 29 0,'-74'13'14'0,"21"43"-10"0,35-40 18 16,0 12-22-16,-3 10 1 15,0 9-4-15,0 9 0 16,3 4-2-16,4-4 1 15,0-9-5-15,-4 0 1 16</inkml:trace>
  <inkml:trace contextRef="#ctx0" brushRef="#br0" timeOffset="87685.6479">29132 4917 40 0,'-35'-29'20'0,"63"4"-24"15,-17 16 40-15,3-1-36 16,7-2 0-16,4 2 1 0,0 4 0 16,10 0-3-16,-3 3 0 15,-4 6-2-15,-7 3 0 0,-7 7-1 16,-10 2 1-16,-11 7-1 16,-11 3 0-16,-7 1 4 15,-3 2 0-15,-7 0 5 16,3-3 1-16,4-6 2 15,3-3 0-15,7-4-1 16,11-6 1-16,7 1-3 0,11-17 1 31,7 1-5-31,3-1 0 16,11 1-9-16,6-10 1 0,1-3-6 16,11-9 1-16</inkml:trace>
  <inkml:trace contextRef="#ctx0" brushRef="#br0" timeOffset="87869.1185">29549 4772 46 0,'0'-12'23'0,"46"-1"-28"16,-25 4 41-16,3-7-35 16,5-6 0-16,9-3 1 15,1 3 0-15,0 0-7 16,0 0 1-16,-4 0-4 0,0 0 0 15,1 0-5-15,-8 4 0 0</inkml:trace>
  <inkml:trace contextRef="#ctx0" brushRef="#br0" timeOffset="88069.2567">30067 4267 42 0,'-21'0'21'0,"-21"19"-20"0,35-9 39 16,0 2-38-16,-4 7 1 15,0 3 0-15,-10 12 0 31,0 13-4-31,-7 29 0 16,3 12 3-16,-10-1 0 16,7 4-3-16,-4-3 0 0,-7 3-4 15,7-3 1-15,1 0-5 16,6-26 1-16,-7-8-7 16,8-20 0-16</inkml:trace>
  <inkml:trace contextRef="#ctx0" brushRef="#br0" timeOffset="88436.1433">29665 4882 35 0,'42'-31'17'0,"-13"-4"-15"16,-19 29 27-16,1 6-29 31,3 0 0-31,-7 6 0 16,0 4 1-16,-7 2 0 15,-7 10 0-15,-7 3 2 16,-11 0 0-16,-7 3 0 15,-6 1 1-15,2-4-1 0,5-3 0 16,9-3-1-16,12-4 0 16,6-2-2-16,8-7 1 15,6-3-5-15,12-6 0 0,2-3-3 16,5-7 0-16,2 4-1 16,1-4 1-16,0 7 0 15,-4 0 0-15,-3-1 7 16,-8 4 0-16,-10 3 5 15,4 3 0-15,-11 1 1 16,0 2 0 0,0-3-1-16,0 0 1 15,11-6-6-15,-1-6 0 16,4-4-9-16,0-6 0 16,4-12-3-16,3-13 0 15</inkml:trace>
  <inkml:trace contextRef="#ctx0" brushRef="#br0" timeOffset="88571.6639">30208 4424 42 0,'-10'-3'21'0,"10"19"-20"16,0-13 40-16,0 3-41 0,0 4 1 15,0 5-3-15,3 1 0 16,1 3-5-16,6-4 0 16,-3 7-6-16,4 3 1 15</inkml:trace>
  <inkml:trace contextRef="#ctx0" brushRef="#br0" timeOffset="88780.9567">30632 4578 50 0,'-11'-10'25'0,"50"-2"-33"15,-25 9 45 1,14-3-37-16,0-1 1 15,-3-2-7-15,3-1 0 16,4-2-3-16,-7 2 1 0,-11 4-5 16,7-6 0-1</inkml:trace>
  <inkml:trace contextRef="#ctx0" brushRef="#br0" timeOffset="88920.9632">30685 4506 42 0,'-50'41'21'0,"-20"40"-28"15,59-56 42-15,-3 16-35 0,-4 3 1 16,1 3-4-16,3-6 0 16,7-7-2-16,3-9 0 15,8-12-6-15,3-4 0 16</inkml:trace>
  <inkml:trace contextRef="#ctx0" brushRef="#br0" timeOffset="89587.0123">30879 4509 41 0,'-14'12'20'0,"-29"35"-27"0,26-31 35 16,-5 12-28-16,5 10 1 15,-15 0-8-15,4-1 1 16,-7 4 1-16,-1-3 1 16,1-4-6-16,0-2 0 0,3-7 4 31,124-76 6-31,-223 120 3 15,110-56 0-15,0-7 5 16,14-6 1 0,7-6 2-16,10-3 0 15,15-1-8-15,-4 4 1 16,4-4-5-16,3 1 0 0,0 6-4 16,-7-3 0-16,-10 12 0 15,0 3 0-15,-22 7-1 16,-3 3 1-16,-11-4 3 15,4 7 1-15,-11 4 3 16,-3 8 1-16,-7 4 2 16,3 6 0-16,-3 3 0 0,3 0 1 15,0-7-1-15,7-5 1 16,4-4-2-16,7-6 0 16,3-6-1-16,18-3 1 15,7-16-1-15,11-6 0 0,7-16-1 16,10-7 1-16,4-5-2 31,3 3 1-31,-3 2-1 16,0 7 0-16,-4 4-1 15,-7 8 1-15,-17 7 0 16,-1 3 0-16,-3 9-1 16,-7 10 0-16,-7 3 0 0,-3 3 1 15,-4-3-1-15,-4 3 1 16,-3-3-1-16,3 0 0 0,1-3 0 15,6 0 1-15,0-7-2 16,1-5 1-16,10-4-1 16,0-3 1-16,7-6-2 15,3-7 1-15,5-3-4 16,2 7 0-16,1-1-4 16,6-8 0-16,5 5-6 0,2-6 1 15</inkml:trace>
  <inkml:trace contextRef="#ctx0" brushRef="#br0" timeOffset="89954.0315">31193 4509 56 0,'-29'3'28'0,"-27"25"-35"15,42-18 53-15,-7 8-46 31,0 8 1-31,-8-1-1 16,8 0 1-16,7 0-2 16,0 0 1-16,3-3 0 15,18-3 1-15,4-4-1 0,10-2 0 16,11-7 0-16,14 0 0 0,3 1 0 16,1 2 0-16,-8 1 0 15,-10-1 0-15,-4 3 0 16,-7 4 0-16,-10 6 1 15,-22 3 0-15,-10 0 0 16,-11 0 1 0,-7 4-1-16,-10-1 1 15,-8 3-1-15,-3 7 0 16,-3-4-3-16,-15-5 0 16,18-4-8-16,0-7 0 0,29-14-7 15,9-8 1-15</inkml:trace>
  <inkml:trace contextRef="#ctx0" brushRef="#br0" timeOffset="90104.126">30960 4982 46 0,'21'7'23'0,"-10"15"-15"15,-11-10 36-15,3 7-42 16,-3 6 0-16,4 13 0 16,-1 2 0-16,8 1-5 0,6 6 1 15,-3-3-6-15,15 3 0 16,9-3-8-1,1-6 0-15</inkml:trace>
  <inkml:trace contextRef="#ctx0" brushRef="#br0" timeOffset="90419.7316">32050 4697 41 0,'7'3'20'0,"-7"3"-17"0,0 1 29 0,-7 5-30 16,-14 7 0-1,0 9 1-15,-29 4 0 16,-20-1-4-16,3 4 0 16,-4-7-1-16,8 0 1 0,6-3-8 15,8-3 1-15,17-6-5 16,11-4 0-16</inkml:trace>
  <inkml:trace contextRef="#ctx0" brushRef="#br0" timeOffset="90571.1405">31687 5020 38 0,'35'16'19'0,"-21"18"-16"16,-21-24 33-16,0 12-34 0,-14 12 0 16,-1 13 1-16,1 0 0 15,-10 3-8-15,-5 4 1 16,5-4-3-16,2-9 0 16,8-4-6-16,7-2 1 0</inkml:trace>
  <inkml:trace contextRef="#ctx0" brushRef="#br0" timeOffset="90771.2835">32008 4989 59 0,'38'-7'29'0,"5"14"-41"0,-33-7 59 16,8 3-47-16,10 0 0 31,4 0-1-31,0 0 0 15,-4 3-4-15,4-2 1 0,-4-1-8 16,-7 0 1-16,-3 0-5 16,-1-3 1-16</inkml:trace>
  <inkml:trace contextRef="#ctx0" brushRef="#br0" timeOffset="90905.7682">32329 4904 44 0,'-43'19'22'0,"-45"34"-28"0,67-43 41 0,-7 8-35 15,-11 7 1-15,-3 10-12 32,-1-1 1-32,-3 4 3 15,4-3 0-15</inkml:trace>
  <inkml:trace contextRef="#ctx0" brushRef="#br0" timeOffset="91251.7243">31948 5296 26 0,'-7'19'13'0,"3"12"-4"0,-3-15 15 0,3 3-21 16,-13 3 1-16,-11 3 0 16,3 0 1-16,-3-3-7 15,-11-3 1-15,11-1 4 16,6-5 4 15,54-19-4-31,7-7 0 16,7-3 0-1,-4 1 0-15,8-4 0 16,-1 6 0-16,0 4 0 16,1 9-2-16,-8 0 1 0,-7 9 0 15,-10 7 0-15,-14 3-1 16,-11 0 1-16,0 3-1 16,-11 0 1-16,-3 0-1 15,-4-1 0-15,-3-2-5 16,0-6 0-16,-4-7-7 15,11-6 0-15,-3-6-6 16,-1-7 1-16</inkml:trace>
  <inkml:trace contextRef="#ctx0" brushRef="#br0" timeOffset="91407.1161">32110 5142 43 0,'7'0'21'0,"-18"38"-14"0,4-13 37 0,-3 13-41 15,-11 15 0-15,-8 7 1 16,-2 5 1-16,-19 4-7 31,8 7 1-31,-4 5-1 16,-3-2 1-16,6-10-14 15,4-4 1-15,1-8-3 0,6-16 1 16</inkml:trace>
  <inkml:trace contextRef="#ctx0" brushRef="#br0" timeOffset="98979.2125">15042 3891 23 0,'-24'0'11'0,"13"-3"6"0,11 3 12 0,0 0-25 16,7-3 1-16,7 3 3 15,4 0 1-15,17-3-12 16,11-4 1-16,14-11 7 16,0-1 0-16,-3-6-6 15,-1 0 0-15,0 0-8 0,-3 6 1 16,-14 6-6-1,-11 19 0-15</inkml:trace>
  <inkml:trace contextRef="#ctx0" brushRef="#br0" timeOffset="99162.5025">15060 4308 28 0,'-60'63'14'0,"35"-19"0"0,25-41 18 0,4 0-27 15,7 0 1-15,6-3 1 16,8 0 0-16,21-12-10 15,10-7 1-15,8-9 2 16,-4-4 1-16,-4-5-9 16,-7-1 0-16,-3 7-6 15,0 2 0-15</inkml:trace>
  <inkml:trace contextRef="#ctx0" brushRef="#br0" timeOffset="99330.477">15416 4070 27 0,'-63'44'13'0,"24"50"2"0,29-69 17 16,-5 9-31-16,1 1 0 16,0 6 0-16,7-4 0 15,4 1-4 1,3-7 0-16,3 1-4 16,4-10 1-16,0-7-5 15,7-2 0-15</inkml:trace>
  <inkml:trace contextRef="#ctx0" brushRef="#br0" timeOffset="99512.714">15543 3998 42 0,'-7'28'21'0,"-17"82"-25"16,17-66 40-16,-4 9-36 16,-3 3 1-16,0 7 0 15,3-6 0-15,4 12-5 0,4-7 0 16,3-5-6-16,7-10 1 31,7-3-3-31,3-19 0 16</inkml:trace>
  <inkml:trace contextRef="#ctx0" brushRef="#br0" timeOffset="99795.4319">16055 3832 40 0,'-25'-38'20'0,"29"35"-23"16,3 0 39-16,7-7-35 16,7 4 0-16,4-3 0 15,3 5 1-15,7 4-3 16,1 4 0-16,-5-1 3 0,-2 6 0 16,-8 4 0-16,-11 2 1 15,-6 4-1-15,-15 6 1 0,-6 10 0 16,-8-4 0-16,-7 16-2 31,0 6 0-31,-3 1-5 16,3-4 1-16,4-12-6 15,7-1 1-15,3-15-7 0,4-3 1 16</inkml:trace>
  <inkml:trace contextRef="#ctx0" brushRef="#br0" timeOffset="99947.5976">16013 3957 48 0,'0'0'24'0,"0"3"-27"0,3 0 43 0,1 0-39 16,3 4 0-16,0-1-9 15,7 0 1-15,0 0-2 16,4 1 1-16,6 2-6 0,-3-3 1 16</inkml:trace>
  <inkml:trace contextRef="#ctx0" brushRef="#br0" timeOffset="100231.2119">16626 3854 45 0,'-21'0'22'0,"-3"25"-31"16,17-22 44-16,-4 6-35 16,0 4 1-16,-6-1-5 15,10 1 1-15,-4-1-1 16,0-2 1-16,8-4-2 15,6 0 0-15,5-3-2 0,2-3 1 16,1 0 2-16,-1 0 0 16,8-6 3-16,3 0 0 0,-3 3 1 15,-4 0 1-15,-4 3 1 16,-6 6 0-16,-8 3-1 16,-3 4 1-16,-3-1-3 15,-1-2 0-15,1-4-6 0,-1 0 1 31</inkml:trace>
  <inkml:trace contextRef="#ctx0" brushRef="#br0" timeOffset="100378.2737">16499 3913 28 0,'0'-6'14'0,"0"9"-7"0,4 0 22 0,-4 3-28 15,0 4 1-15,0 2-2 16,3 1 1-16,-3-1-7 15,0 1 0-15,-3 12-4 16,-1 3 1-16</inkml:trace>
  <inkml:trace contextRef="#ctx0" brushRef="#br0" timeOffset="100698.1621">16164 4311 22 0,'-7'-3'11'0,"14"-9"-10"0,-7 12 14 15,7-7-15-15,0 7 0 16,0 0-1 0,1 4 0-16,-1 2 1 0,-4 3 0 0,-3 4 0 15,0 2 1-15,0 4 1 16,-3-3 0-16,-4 6 1 16,-4 6 1-16,0 3 0 31,-3 7 1-31,0 3-1 0,4 0 0 15,-1-4-2-15,4-5 1 16,0-4-1-16,3-6 1 0,1-7-2 16,-1-5 1-16,4-7-4 15,0-3 1-15,4-9-6 16,3-17 0-16,3 1-4 16,5-6 0-16</inkml:trace>
  <inkml:trace contextRef="#ctx0" brushRef="#br0" timeOffset="101182.865">16446 4252 29 0,'-7'3'14'0,"7"16"-13"0,0-16 23 0,0 3-23 16,0 0 0-16,0 1 1 16,0-1 1-16,-3 3-3 15,3-2 0-15,0-4 2 0,0 3 0 16,3 0-1-16,4-6 1 15,4 0-2-15,0-3 1 16,3 0-3-16,-4 0 0 16,1 3-2-16,-4 3 0 15,0-3-2-15,-3 9 0 16,-22 10 1 0,0 0 1-16,-3 0 4 15,-4 0 1-15,-3-4 3 31,7-2 0-31,3-1 1 0,8 1 1 16,3-4-1-16,7-2 0 16,3-1-3-16,11-3 0 15,4 0-2-15,3-3 1 0,4 3-1 16,-4-3 1-16,-3 3 0 16,-1 4 0-16,-3 2 0 15,-3 4 1-15,-4-1 1 16,-3 4 0-16,-4 9 0 15,0 0 1-15,-4 6-2 16,-3-2 1-16,-7 2-1 0,-7-6 0 16,0 0-4-16,-4 0 1 15,-7-6-7-15,-3-6 1 16,7-4-7-16,3-6 0 16</inkml:trace>
  <inkml:trace contextRef="#ctx0" brushRef="#br0" timeOffset="101359.3119">16372 4622 53 0,'15'15'26'0,"13"14"-26"15,-14-23 48-15,0 10-47 16,4 2 1-16,-1 1-1 16,1 6 1-16,0 4-6 15,3 5 1-15,-4 1-7 0,5-7 1 16,2 3-7-16,4 0 0 15</inkml:trace>
  <inkml:trace contextRef="#ctx0" brushRef="#br0" timeOffset="114689.0479">12478 16651 45 0,'-4'6'22'0,"50"-22"-10"15,-25 7 22-15,7-10-32 16,4-3 0-16,3-6 1 15,4-10 0-15,4 4-4 16,-5-4 1-16,-2 10 0 16,-5 3 0-16,-2-3-6 0,-1 3 0 15,-10-1-7 1,-11 1 0-16,-4 3-3 16,-3 4 1-16</inkml:trace>
  <inkml:trace contextRef="#ctx0" brushRef="#br0" timeOffset="114819.5626">12696 16252 38 0,'-14'29'19'0,"7"2"-23"0,7-15 36 0,4 6-32 16,-1 6 1-16,1 13-1 15,3-10 0-15,4 0-5 16,3-9 0-16,0-6-6 16,3-10 1-16</inkml:trace>
  <inkml:trace contextRef="#ctx0" brushRef="#br0" timeOffset="114985.418">12940 16193 29 0,'-18'25'14'0,"1"31"-10"0,13-43 20 0,-3 15-24 16,0 16 0-16,0 13-1 15,-4-7 1-15,4 0-4 16,0-6 1-16,0-7-6 15,4-5 0-15</inkml:trace>
  <inkml:trace contextRef="#ctx0" brushRef="#br0" timeOffset="115279.5403">12845 16641 17 0,'-18'3'8'0,"-10"29"2"0,24-20 8 0,-3 1-14 16,0-1 0-16,0 7 2 15,4-6 1-15,-1-4-8 31,4 1 1-31,0-7 5 16,7 3 1-16,4-12-1 16,6 3 0-16,4-10-1 15,8-3 1-15,9 1-2 0,5 2 0 16,-4 4-1-16,-8 2 0 16,1 7-1-16,-11 10 1 0,-3 9-1 15,-7 6 0-15,-8-3 0 16,-3 22 0-16,-3-4-1 15,-8 1 0-15,-3 3-5 0,3-9 1 32,1 2-5-32,-8-9 0 15,0-15-7-15,1-10 1 16</inkml:trace>
  <inkml:trace contextRef="#ctx0" brushRef="#br0" timeOffset="115496.3755">12905 16829 27 0,'3'10'13'0,"8"9"-4"16,-11-13 17-16,0-6-24 16,3 0 0-16,-3 0 2 15,0 0 0-15,4 6-5 0,-4-6 1 16,0 0 2-16,-4 0 1 0,4 0-1 16,-3-3 0-16,-4 0-3 15,3-3 1-15,4-4-7 16,4-9 1-16,10 1-6 15,10-7 0-15</inkml:trace>
  <inkml:trace contextRef="#ctx0" brushRef="#br0" timeOffset="115864.2706">13346 16202 34 0,'-29'13'17'0,"12"21"-14"0,13-21 27 15,-3-7-29-15,0 16 1 16,0 3 1-16,0 10 0 0,0 5-3 16,0-5 0-16,0-4 2 15,0-6 1-15,3 0-1 0,4-9 0 16,7-3-1-16,4-13 0 16,3-3-1-16,4-7 1 15,-1-2-1-15,4-1 1 16,-3 4 0-16,0-1 1 15,-4 7 0-15,0 3 1 16,-7 6 0-16,0 4 1 0,-7 9 0 16,-3 6 0-16,-5 0-2 31,-2 0 1-31,-4 6-2 16,-4 1 1-16,0-1-4 15,1 3 0-15,-1-5-6 16,1-7 0-16,-1-10-8 0,0-12 1 15,11-3-3-15,4-10 1 16</inkml:trace>
  <inkml:trace contextRef="#ctx0" brushRef="#br0" timeOffset="116027.8276">13226 16635 40 0,'3'3'20'0,"11"10"-16"16,-7-13 40-16,4 0-41 16,-4 6 0-16,7 7 1 15,0-1 0-15,4 7-8 16,-1-7 1-16,1 4-2 15,-4-3 1 1,-3-1-11-16,-1 1 1 16,1 2-1-16,-7 1 0 15</inkml:trace>
  <inkml:trace contextRef="#ctx0" brushRef="#br0" timeOffset="116196.8887">13219 16945 42 0,'-11'22'21'0,"15"-34"-24"0,-4 12 43 16,14 0-41-1,0-3 1-15,0-4-8 16,0 7 0-16,0 0 1 16,-3 0 1-16,-1 10-6 0,1 6 0 0</inkml:trace>
  <inkml:trace contextRef="#ctx0" brushRef="#br0" timeOffset="116361.2634">13120 17215 47 0,'-21'6'23'0,"31"-9"-24"15,1-3 49-15,-1-10-46 16,8-6 1 0,3-6-1-16,0-3 1 15,4-4-6-15,0 1 0 0,3 2-4 16,-3 4 0-16,-1 3-9 15,1 9 1-15</inkml:trace>
  <inkml:trace contextRef="#ctx0" brushRef="#br0" timeOffset="116545.0453">13212 17319 48 0,'-11'0'24'0,"18"-25"-24"15,0 15 38-15,4-9-38 16,3 1 1-16,3-8-5 16,5 1 1-16,-1-3-3 15,3 3 1-15,1-3-8 16,0 9 0-16</inkml:trace>
  <inkml:trace contextRef="#ctx0" brushRef="#br0" timeOffset="116713.9483">13331 17375 38 0,'-31'35'19'0,"27"-35"-17"0,4-7 29 0,4-5-32 16,6-7 1-16,4-9 0 15,4 0 0-15,0-10-5 16,-1 0 1-16,1 10-7 16,0 0 1-16,3 6-1 15,-7 16 1-15</inkml:trace>
  <inkml:trace contextRef="#ctx0" brushRef="#br0" timeOffset="116929.1564">13437 17372 37 0,'-21'63'18'0,"11"-16"-19"0,10-32 39 15,0-5-34-15,3-4 0 16,4-3 3-16,4-12 0 16,-4-10-9-16,3-6 1 15,-3 6 5-15,0-6 1 0,-3 6-2 16,-4 3 0-16,-4 4-1 15,-3 6 0-15,-3 6-2 16,-4 0 1-16,-4 6-4 16,8-3 1-16,2-3-9 0,5 0 1 15,3-9-7-15,7-1 1 16</inkml:trace>
  <inkml:trace contextRef="#ctx0" brushRef="#br0" timeOffset="117330.0035">13896 16406 57 0,'-14'19'28'0,"3"9"-36"0,8-12 52 16,-4 9-44-16,-7 13 0 15,-1 9 1-15,1 6 0 16,-3-3-2-16,-1 3 1 16,4-2-1-16,7-11 0 15,0-8-1-15,10-10 1 31,4-13-2-31,4-15 1 0,7-1 0 16,3-5 0-16,7-7 2 16,4-3 0-16,3-3 0 15,7-6 0-15,1 9-3 16,-4-10 0-16,-1 7-5 16,-6-3 0-16,-7 3-6 15,-4 3 1-15</inkml:trace>
  <inkml:trace contextRef="#ctx0" brushRef="#br0" timeOffset="117480.1205">14083 16350 29 0,'-21'-16'14'0,"14"25"-6"0,3-2 21 0,1 5-27 15,-1 13 0-15,1 4 1 16,-1 11 0-16,1 4-4 16,-1 0 0-16,0 6-2 15,1 4 0-15,-1-1-8 16,1 6 0-1</inkml:trace>
  <inkml:trace contextRef="#ctx0" brushRef="#br0" timeOffset="117665.62">13839 17287 56 0,'-17'-9'28'0,"24"-19"-31"0,0 18 52 0,4-9-45 16,6-9 0-16,4-6 0 15,4-10 1-15,10 0-9 16,4 6 0-16,3 1-1 16,-3-4 0-16,0 16-10 15,0 3 0-15,3 6-4 16,-3 4 1-16</inkml:trace>
  <inkml:trace contextRef="#ctx0" brushRef="#br0" timeOffset="118010.3095">14019 17240 40 0,'-38'35'20'0,"27"-16"-22"16,11-19 37-16,0 0-31 15,7-10 1-15,4-6 1 16,3-2 1-16,7-1-9 16,7-9 0-16,4-7 6 15,0 4 0-15,-4 9-3 16,0 3 0-16,-7 10-2 15,-3 9 0-15,-4 12-1 0,-7 13 0 16,-7 3 0-16,-7 7 0 31,-4-1 0-31,-6 1 1 16,-1-1 1-16,1-8 1 0,2-5 0 0,1-2 0 16,7-9 1-16,0-1 0 15,7-3-1-15,7-3 1 31,7-6-5-31,4-6 0 16,0-7-11-16,10 7 0 16,0-13-1-16,-17-13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39:44.2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16069 4007 38 0,'0'0'19'0,"-39"44"-15"15,32-35 19-15,4-2-23 32,-1-1 0-32,4-3 1 15,7-6 0-15,4-3-1 16,6-4 0-16,8-2 1 0,3-1 0 16,4 1 0-16,0 2 0 15,-4 7-1-15,-7 3 1 16,-10 10 0-16,-11 8 0 0,-7 14 1 15,-7 9 0-15,-4 6 0 16,0 3 1-16,1-10-1 16,6 1 1-16,4-13-1 15,7-9 0-15,7-9-1 16,7-7 0-16,7-16-3 16,11-2 0-16,10-7-6 0,8-7 1 15,3-8-6-15,0-4 0 16,10-3-2-1,1-3 1-15</inkml:trace>
  <inkml:trace contextRef="#ctx0" brushRef="#br0" timeOffset="301.2645">16947 3810 40 0,'-3'-13'20'0,"-46"29"-24"16,31-7 43-16,-7 4-35 16,1 2 1-16,-5 7 0 15,1-3 1-15,3 0-8 0,4-3 0 16,4-1 5-16,2-2 0 15,5-4-2-15,3 1 0 16,0-1-1-16,3-3 1 16,4 1-1-16,7-1 0 0,0-3 0 15,7 0 0-15,1-3 0 16,-1 0 0-16,3 0 0 16,-3 0 0-16,8 0 0 15,-5 0 1-15,-3 3-1 16,-3 4 1-16,-11-1-5 0,0 6 0 15,-7 7-5-15,0 3 1 32,-4 6-6-32,-3 1 0 15,-4 2-2-15,-3 7 1 0</inkml:trace>
  <inkml:trace contextRef="#ctx0" brushRef="#br0" timeOffset="850.6371">16461 4478 25 0,'-22'6'12'0,"26"-12"-7"15,3-1 23-15,4 1-26 16,3-3 0-16,3-1 1 0,5 1 0 16,-1-4-4-16,3 1 0 15,1 2 2-15,0 4 1 16,-4 0-2-16,-3 9 1 0,-4 0-2 16,-4 3 1-16,-10 1-1 15,-3 5 0-15,-8 4-1 31,-3 9 0-31,-4-3 0 16,1-3 1-16,-1-4-1 16,1-2 1-16,-1-4 1 15,7 1 1-15,4-4 1 16,4-3 0-16,3-3 0 0,3-6 1 16,4-7-1-16,7 1 1 15,1-1-1-15,-1 1 0 16,-7 2-1-16,0 4 1 0,-7 3-2 15,-4 6 1-15,-6 0-1 16,-1 6 1-16,0-2-1 16,1 2 1-16,-1-3-1 15,4-2 0-15,0-1-1 16,4-3 1-16,3 0 0 0,0-3 0 16,0-4-1-16,3 1 1 15,-3 6-1-15,0 0 1 16,4 3-1-16,-1 7 1 15,1 2 0-15,-1 10 0 0,4 9 0 32,-3 10 0-32,-1 3 0 15,1 3 1-15,-1 3-3 16,-3-6 1-16,0-6-5 16,0-7 1-16,0-3-6 0,0-6 0 15</inkml:trace>
  <inkml:trace contextRef="#ctx0" brushRef="#br0" timeOffset="1035.1341">16584 4688 41 0,'-18'25'20'0,"-3"3"-22"0,14-9 36 0,-10-4-31 16,-8 7 0-16,0 3 1 15,-7-3 0-15,1-3-6 16,10 0 1-16,3-3-3 15,11-4 1-15,10-5-10 16,11-4 0-16</inkml:trace>
  <inkml:trace contextRef="#ctx0" brushRef="#br0" timeOffset="1233.9811">17120 4327 53 0,'7'-9'26'0,"43"-20"-32"0,-33 20 45 16,12-4-39-16,13 1 0 16,4-4-9-16,7 1 1 0,0 5-2 15,0 10 1-15</inkml:trace>
  <inkml:trace contextRef="#ctx0" brushRef="#br0" timeOffset="1416.6847">17177 4600 46 0,'-50'3'23'0,"43"-9"-17"0,11 3 34 0,6-4-39 16,8-5 0-16,10-4 1 15,11-3 0-15,10 0-8 16,8 1 1-16,3 2-10 16,0 10 1-16</inkml:trace>
  <inkml:trace contextRef="#ctx0" brushRef="#br0" timeOffset="1617.8062">17149 4967 59 0,'-32'19'29'0,"32"-13"-33"0,7-6 48 0,7-6-44 15,7-10 1-15,11-9-1 16,14-7 1-16,14-11-7 16,10-11 0-16,1 1-10 15,-1-7 0-15,1 7 0 16,-4-7 0-16</inkml:trace>
  <inkml:trace contextRef="#ctx0" brushRef="#br0" timeOffset="1764.8297">18154 3866 49 0,'-14'-9'24'0,"7"24"-27"16,7-12 51-16,0 7-48 16,0 2 1-16,0 4-1 31,0 3 1-31,-4 6-7 0,4 13 0 0,-3 2-9 15,-1 11 1-15</inkml:trace>
  <inkml:trace contextRef="#ctx0" brushRef="#br0" timeOffset="1949.2891">17882 4468 50 0,'-21'-6'25'0,"28"-13"-19"0,-3 16 40 0,10-3-44 0,11-7 1 16,6 1 1-16,1-7 0 0,0-3-6 31,3 3 0-31,-3 0-3 16,3 0 1-16,-3 7-11 0,0 6 0 15,-1-1-3-15,-2 7 1 16</inkml:trace>
  <inkml:trace contextRef="#ctx0" brushRef="#br0" timeOffset="2302.7863">18193 4412 37 0,'-32'25'18'0,"-21"0"-20"16,39-19 33-16,-4 7-31 15,-6 2 1-15,-5 1-1 0,1 0 0 16,3-4 0-16,8-2 0 16,3-4 0-16,0 0 0 15,10-3 0-15,18-3 0 16,11-6 0-16,7-3 1 0,6-4 2 15,-2-3 0-15,-1 1 1 16,-3 2 0-16,-4 7 0 16,-3 6 1-16,-8 6-1 15,-3 7 0-15,-3 2-1 16,-4 7 1-16,-3 7-1 16,-4 2 0-1,-4 0 0-15,-3 1 0 16,0-4 0-16,-4 3 0 15,-6 4-1-15,-4-10 1 16,-1-6-4-16,1-4 0 0,4-8-9 16,3-14 1-16,10-5-10 15,0-7 1-15</inkml:trace>
  <inkml:trace contextRef="#ctx0" brushRef="#br0" timeOffset="3241.3552">19106 3973 34 0,'4'0'17'0,"3"6"-6"0,-7 0 18 16,-7 4-24-1,-11 12 1-15,-6 9 2 0,-5 7 0 0,-2 2-11 32,-8 7 1-32,-7 0 6 15,4-3 1-15,3 0-5 16,-7-3 1-16,4-3-7 16,6-7 1-16,8-3-8 0,11-3 0 15,9-9-3-15,12-7 1 16</inkml:trace>
  <inkml:trace contextRef="#ctx0" brushRef="#br0" timeOffset="3466.4008">18909 4289 31 0,'-11'-3'15'0,"8"28"-8"15,3-12 26-15,0 6-31 16,-7 0 0-16,0 12 0 15,-4 10 1-15,1 12-3 16,-1 3 0-16,0 4 2 0,1 6 1 16,-1-3-7-16,1-4 1 15,3-9-7-15,3-6 0 16,11-3-3-16,4-10 0 16</inkml:trace>
  <inkml:trace contextRef="#ctx0" brushRef="#br0" timeOffset="3635.0013">19219 4393 56 0,'29'-10'28'0,"-5"-8"-40"0,-13 15 61 16,6-7-49-16,8 1 1 15,7-7-2-15,0-3 0 16,3 0-5-16,4 4 0 0,-8-7-9 15,-2 6 0-15</inkml:trace>
  <inkml:trace contextRef="#ctx0" brushRef="#br0" timeOffset="3837.2477">19512 3979 42 0,'-18'44'21'0,"-10"66"-18"16,21-63 29-16,-7 9-30 15,-4 10 0-15,-3 9 0 16,4 16 1-16,-4 0-4 0,3 0 1 16,0-13-1-16,1-9 0 15,2-12-8 1,-2-13 1-16,3-13-5 16,3-15 0-16</inkml:trace>
  <inkml:trace contextRef="#ctx0" brushRef="#br0" timeOffset="3970.706">19156 4659 37 0,'-11'-59'18'0,"11"56"-4"0,0 3 29 16,7 0-40-16,4 0 1 16,-1 0 0-16,8 3 0 0,0-6-9 15,3 6 0-15,4-3-5 32,6 0 1-32,8 0-7 15,7 3 1-15</inkml:trace>
  <inkml:trace contextRef="#ctx0" brushRef="#br0" timeOffset="4437.7205">20193 4032 36 0,'-14'-3'18'0,"-46"6"-14"15,46-3 28-15,-7 10-28 16,-8 5 0-16,-6 7 2 15,3 0 0-15,4 3-8 16,0 0 0-16,10 7 4 16,8 2 1-16,3 1-2 15,10-1 1-15,8-2-1 16,3-1 1-16,11 0 0 0,-4 4 0 16,0-4 1-16,-3 4 0 15,-4-7-1-15,-4 6 0 16,-6-2 0-16,-4 2 0 0,-4-2-1 15,-6-1 1-15,-4-3-5 16,-4-6 1-16,-3-6-9 16,0-7 1-16,-4-6-7 15,14-18 0-15</inkml:trace>
  <inkml:trace contextRef="#ctx0" brushRef="#br0" timeOffset="4636.4177">20045 3922 47 0,'0'-9'23'0,"-4"37"-17"0,1-12 37 0,-4 22-40 15,-7 24 0-15,-4 20 1 16,0 9 1-16,1 3-7 16,3 12 1-16,3 4-1 15,-3-13 1-15,10-6-12 0,4-6 1 16,11-7-5-16,0-9 0 15</inkml:trace>
  <inkml:trace contextRef="#ctx0" brushRef="#br0" timeOffset="11118.2414">15431 6811 34 0,'3'-4'17'0,"15"-5"-11"0,-8 3 17 32,4-4-22-32,8-2 0 15,2-4 0-15,4-3 1 16,11 4-3-16,7-7 1 0,4-7-3 16,-1 1 1-16,-3 0-6 15,-4 6 1-15,-10 10-4 16,0 5 1-16</inkml:trace>
  <inkml:trace contextRef="#ctx0" brushRef="#br0" timeOffset="11279.1011">15589 6817 25 0,'-49'81'12'0,"17"39"-13"0,29-92 21 0,-1 6-20 15,1-2 0-15,3-4-3 16,3 3 1-16,4-9-2 15,4-3 1-15,3-7-4 16,3-5 0-16</inkml:trace>
  <inkml:trace contextRef="#ctx0" brushRef="#br0" timeOffset="11494.9407">15886 6691 34 0,'3'-12'17'0,"-3"28"-17"0,-7-4 36 16,0 10-34-1,-7 19 1-15,-4 18 2 16,-10 26 1-16,-4-7-7 16,4 1 0-16,3 9 4 15,4 3 1-15,4-4-3 16,2 1 0-16,1-9-6 16,7-17 1-16,4-12-8 15,3-9 1-15,0-9-3 0,3-10 1 16</inkml:trace>
  <inkml:trace contextRef="#ctx0" brushRef="#br0" timeOffset="11930.6324">15565 7206 29 0,'-22'-10'14'0,"22"10"-9"0,4-6 24 0,7-3-29 15,3-4 0-15,7 1 0 31,3-4 0-31,12 6-1 16,-1 1 1-16,-7 6-1 0,-7 6 1 16,-6 10-2-16,-12 5 1 0,-14-2 0 15,-6 3 0-15,-4 3 1 16,0 0 0-16,-1-3 1 16,5-4 0-16,3-2 1 15,3-7 0-15,4-6-1 16,7-6 1-16,3-4-2 15,8 1 1-15,3 0-1 16,7-1 1 0,1 4-2-16,-5 0 1 15,-6 6 1-15,-11 6 0 16,-7 10 2-16,0 2 1 16,-4 4-1-16,0 7 1 0,4-1 0 15,0 0 1-15,4 0-2 16,-1-3 0-16,4-3-3 15,4-9 0-15,6-7-5 16,8-12 1-16,3-7-7 16,11-12 1-16,7 0-4 15,14-6 0-15</inkml:trace>
  <inkml:trace contextRef="#ctx0" brushRef="#br0" timeOffset="12327.7812">16221 6723 31 0,'-32'-3'15'0,"7"34"-9"16,18-18 25-16,0 2-29 31,-3 10 1-31,-1 10 2 16,0 6 1-16,-3-1-6 0,0-2 0 16,4-4 4-16,3-2 0 15,0-7-1-15,7-6 0 16,3-7-1-16,4-9 0 0,7-9-2 15,4-13 0-15,-1-3 0 16,5-6 0-16,-5 6-1 16,1-3 0-16,-4 9 1 15,0 4 0-15,-3 6 0 16,-4-1 1-16,-7 17 0 16,0 5 0-16,-4 4 1 15,1 3 0-15,-1 3-1 0,-3 7 0 16,4-1 0-16,-4-6 0 15,3 0-2-15,1-3 1 16,3-3-4 0,0-3 0-16,3-7-5 15,4-3 1-15,0-3-6 16,4-3 0-16,6-3-1 16,5-3 0-16</inkml:trace>
  <inkml:trace contextRef="#ctx0" brushRef="#br0" timeOffset="13149.1988">16588 6798 12 0,'-7'-9'6'0,"0"18"3"0,7-6 6 16,-4 3-13-16,-3 10 1 15,0 12 3-15,0 1 0 16,-4 2-7-16,-3 0 1 15,0-3 4-15,10-6 1 16,4-3-2-16,4-6 1 0,3-7-3 16,0-6 1-16,0-3-1 15,0-6 0-15,4-1-1 16,-4 1 0-16,0 2 0 16,0-2 0-16,0 3-1 15,-3 6 1-15,-4 6 1 16,-4 7 0-16,1 2 1 0,-5 7 0 15,1 0 0-15,0 3 1 16,0-3-1-16,4-6 1 16,3-7-1-1,0-2 0-15,7-4-2 16,0-6 1-16,3-7-1 16,1 4 1-16,0-7-2 15,-1 4 0-15,-3 6-4 16,-7 3 0-16,-3 6-7 15,-4 10 0-15,0 6-1 0,-4 3 0 16</inkml:trace>
  <inkml:trace contextRef="#ctx0" brushRef="#br0" timeOffset="13448.923">16210 7297 30 0,'-3'0'15'0,"27"12"-16"16,-10-9 31-16,1-3-29 16,2 0 0-16,-3-3 1 15,4 0 0-15,0 0-2 16,-4 3 0-16,0 3 1 16,-7 3 1-1,0 4-1-15,-7 5 1 16,0 10-1-16,-4 4 1 0,-3-1-1 15,0 3 0-15,0-6 0 16,0 0 0-16,4-3-3 16,-1-6 0-16,4 3-5 15,0-7 1-15,4-5-6 16,6-4 1-16</inkml:trace>
  <inkml:trace contextRef="#ctx0" brushRef="#br0" timeOffset="13849.7995">16648 7199 27 0,'-11'-18'13'0,"18"21"-9"16,-7 3 20-16,-3 0-26 31,-1 1 1-31,0 2 2 16,-3 0 0-16,0 4 0 0,4-4 1 15,-1 1-1-15,4-1 1 16,0-3 0-16,4-2 1 15,-4-4-2-15,7-4 0 16,0 1-1-16,0-3 1 16,0 0-2-16,-3-1 1 0,-4 7-1 15,0 0 0-15,0-3 0 16,0 0 1-16,-7 0-1 16,-1 0 0-16,1 0 1 15,0 3 1-15,0 0 0 0,-3 6 1 16,-1 0 2-16,1 4 0 15,3 2 1-15,-1 1 0 32,1 2-1-32,0 4 1 0,4 3-2 15,-1 3 1-15,1 0-4 16,3 1 0-16,0-1-7 16,3-3 0-16,4-7-7 15,4 4 0-15</inkml:trace>
  <inkml:trace contextRef="#ctx0" brushRef="#br0" timeOffset="14682.6715">17170 6876 28 0,'-7'-3'14'0,"-7"69"-12"0,10-44 15 16,-3 9-15-16,-4 16 1 15,1-9 1-15,-4-3 0 16,0-1-5-16,7-9 0 0,-4-6 3 15,4-10 1-15,7-5-2 16,3-14 1-16,4-15-1 16,8-16 0-16,2-12 0 15,8-3 1-15,3 2-1 32,4 4 1-32,3 6 1 15,4 7 0-15,0 11 0 16,-7 11 1-16,-1 8-1 0,-6 11 0 15,-7 8-1-15,-8 10 0 0,-6 9-2 16,-8 7 1-16,-3 3-5 16,-11 0 1-16,4-7-6 15,0-3 1-15,0-12-4 16,4-3 0-16,-1-7 0 16,0-9 0-16,1-9 5 15,-1-10 0-15,4 0 6 0,4-3 0 16,3 0 5-16,3 7 1 15,1-1 0-15,3 0 1 32,0 10 0-32,-4 6 1 0,-3 10-2 15,-3 2 1-15,-1 10 0 16,-3 9 0-16,-3 7 0 16,-8 0 1-16,-3-1-2 15,0 4 1-15,3-6-2 16,4-10 1-16,7-3-2 15,7-10 0-15,3-6-5 16,8-9 0-16,3-6-5 0,7-7 1 16,4-9-8-16,14-9 1 15,7-13-2-15,3-10 0 0</inkml:trace>
  <inkml:trace contextRef="#ctx0" brushRef="#br0" timeOffset="15050.6959">17752 6651 30 0,'-7'-7'15'0,"-22"32"-11"15,19-12 27-15,-4 12-29 16,0 10 1-16,-7 21 0 16,-8 13 1-1,1 3-6-15,-4-9 1 16,1-4 3-16,2-2 0 16,5-7-2-16,-1-12 1 15,14-10-1-15,4-12 0 0,7-13 0 16,7-13 0-16,7-15 0 15,11-19 0-15,3-28 0 16,4-6 0-16,3 3 0 16,8 6 0-16,-1-4 2 15,-3 17 0-15,-4 12 0 16,-7 19 1-16,-3 12 0 0,-7 10 0 16,-4 13 0-16,-7 12 0 15,-11 6-1-15,-3 16 0 0,-3 15-2 16,-8 14 0-16,-3-8-3 15,3-8 0-15,1-4-6 16,3-6 0-16,3-6-7 16,4-13 1-16</inkml:trace>
  <inkml:trace contextRef="#ctx0" brushRef="#br0" timeOffset="15350.9019">17674 6858 26 0,'-3'-41'13'0,"17"38"-1"0,-7 3 16 16,0 0-27-16,3 0 0 0,5 6 0 16,-5 3 1-16,1 4-3 15,-1 9 1-15,-3 0 0 16,-7 3 1-16,-3 6-1 16,-8 1 0-16,-3-1-1 15,0 3 1-15,0-8 0 16,3-8 0-16,1-5 0 15,3-4 1-15,3-9 0 0,4-6 0 32,7-6 0-32,0-1 0 15,4-3-1-15,-1 4 1 0,5 2-3 16,-1 4 0-16,0 0-5 16,-4 3 1-16,-3 6-5 15,-3 16 0-15</inkml:trace>
  <inkml:trace contextRef="#ctx0" brushRef="#br0" timeOffset="15683.4091">17378 7369 29 0,'-64'19'14'0,"43"6"-9"0,18-22 23 0,-1 0-26 16,1 0 1-16,3 3 1 15,0-6 1-15,7-3-5 16,0-6 1-16,7-4 3 31,11-2 1-31,6-4-1 16,8-3 0-16,10 0-2 0,-10-3 1 15,4 6-2-15,-1-3 0 16,-3 6-1-16,-4 7 1 16,-7 3-1-16,-7 2 1 0,-3 8-1 15,-7 8 1-15,-11 7-3 16,-7 3 1-16,-4 9-3 15,0 1 0-15,-3 2-4 16,0-2 1-16,0-7-4 16,-4-7 1-16,4-14-4 15,4-4 1-15</inkml:trace>
  <inkml:trace contextRef="#ctx0" brushRef="#br0" timeOffset="15934.6941">17628 7287 30 0,'0'-9'15'0,"4"15"-14"0,-4-3 27 0,0 0-27 15,0 4 0-15,0-1 1 16,0 3 0-16,0 1-3 31,0 5 1-31,0 4 1 16,-4 0 1-16,4 0-2 16,-3 0 1-16,-1-4-2 0,4 1 1 15,4-10-1-15,-1-3 0 16,4-9-3-16,0-3 1 15,0-1-2-15,1 1 0 0,-1 0-2 16,0 5 0-16,-4 4-1 16,-3 4 0-16,-3 5 1 15,-1 3 0-15</inkml:trace>
  <inkml:trace contextRef="#ctx0" brushRef="#br0" timeOffset="16180.9869">17374 7664 22 0,'-74'15'11'0,"25"13"-4"0,38-24 25 16,1 2-27-16,-1-3 0 0,0 3 4 16,4-3 1-16,4 0-11 15,6-3 0-15,8-3 8 16,7-3 1-16,10-6-2 16,14-4 0-16,15-3-1 15,3-6 0-15,3-6-2 16,1-4 1-16,3-3-2 15,10 4 0-15,11 6-4 0,-3 3 1 16,-4 0-10-16,-3 6 0 16,-4 9-8-16,-11 7 1 15</inkml:trace>
  <inkml:trace contextRef="#ctx0" brushRef="#br0" timeOffset="24641.6844">18567 6673 29 0,'-7'0'14'0,"-4"0"-1"0,8 3 14 15,-8 6-26-15,-7 4 1 0,1 2 0 16,-1 4 1 0,0-3-4-16,4 0 0 15,4-7 2-15,-1 0 0 16,8-6-1-16,3 1 1 16,10-4-1-16,4 0 0 0,4 3 0 15,-4 0 0 1,0-3 0-16,-3 3 1 15,-4 6 1-15,-7 7 0 16,0 3 1-16,-4 3 0 0,1-3-1 16,-4-4 1-16,7-2-1 15,0-1 0-15,3 1-1 16,1-4 0-16,-1 1-1 16,-3-1 1-16,7 4-1 15,0-1 1-15,0 1-6 16,0 3 1-16,1-1-6 15,-1 4 0-15,-4 3-4 16,-3 6 0-16</inkml:trace>
  <inkml:trace contextRef="#ctx0" brushRef="#br0" timeOffset="24794.9544">18394 7293 24 0,'-18'22'12'0,"11"-6"1"0,7-16 16 16,0 0-25-16,4 3 0 15,-1-3 3-15,4 0 0 0,0-3-9 16,4-3 1-16,14-4 2 15,6-2 0-15,5-4-8 16,2 1 1-16,5-11-7 16,3-2 0-16</inkml:trace>
  <inkml:trace contextRef="#ctx0" brushRef="#br0" timeOffset="25211.9285">18877 6707 43 0,'-25'35'21'0,"-6"40"-27"0,24-38 37 16,-4 14-31 0,0 11 1-16,-3 4-1 15,0 3 1-15,4 10-1 16,-1 5 0-16,-3 1 0 16,0-10 0-16,3-3-1 0,1-18 0 15,6-10-1-15,1-13 0 16,3-22 0-16,3-18 1 15,4-22-1-15,4-26 1 0,3-21 0 16,7-41 0-16,11-19 3 16,7 9 0-16,7 10 3 15,6 18 0-15,12 14 0 16,-4 18 1-16,-7 19 0 16,-7 15 1-16,-8 16-3 31,1 16 1-31,-7 16-3 15,-7 2 1-15,-11 14-2 0,-4 11 1 16,-6 26-1-16,-4 13 0 16,-4 5-1-16,-6-5 0 15,-8-1-6-15,1 4 0 0,-1-10-6 16,0-7 0-16,-3-14-5 16,3-7 0-16</inkml:trace>
  <inkml:trace contextRef="#ctx0" brushRef="#br0" timeOffset="25376.6145">18958 6967 38 0,'-10'-12'19'0,"17"15"-21"0,0 0 32 16,3 6-30 0,8 1 0-16,3-1-4 15,7 4 0-15,-3-4-1 16,3 1 1-16,-3-7-7 15,7 0 1-15</inkml:trace>
  <inkml:trace contextRef="#ctx0" brushRef="#br0" timeOffset="25793.5674">19110 7039 25 0,'-49'26'12'0,"-26"5"-10"0,65-25 18 15,3 0-20-15,0 4 0 0,3-1-1 16,4-2 1-16,4-1 0 15,3 0 0-15,10-12 0 16,5 3 0-16,2-7 0 16,1 1 1-16,0-1-1 15,-4 4 1-15,-3 3-1 16,-4 0 0-16,-11 3 1 16,-3 6 0-16,-7 0-1 15,-7 4 1-15,-14-1-1 0,3 4 1 16,4 3 0-16,3-4 1 15,4-3-2-15,4-5 0 32,3-1 1-32,-1 3 0 0,5-3 0 15,-1 0 0-15,1 0-1 16,-1 1 1-16,1 8 2 16,-4 4 0-16,3 3 1 15,1-1 0-15,-1 1 1 16,4-3 0-16,0 0-1 0,7-7 1 15,4 0-4-15,10-2 0 0,7-7-8 16,11-7 0-16,7-5-7 16,3-4 1-16</inkml:trace>
  <inkml:trace contextRef="#ctx0" brushRef="#br0" timeOffset="26544.1504">19629 6732 27 0,'-29'6'13'0,"-17"23"-3"15,43-23 15-15,-1 3-23 16,8 1 1-16,7 9 2 15,6-10 0-15,8-3-5 16,7-9 0-16,3-3 5 16,-3-7 0-16,-4-2-1 15,0-4 0-15,-3-3-1 16,-4 3 1-16,-7 0-2 16,-3 0 1-16,-4 4-1 0,-7 5 0 15,-4-2-3-15,1 9 1 16,-8 3-5-16,-3 0 1 15,-7 6-6-15,0 3 1 0,-1 4-5 16,8-1 0-16,4 1 0 16,3-1 0-16</inkml:trace>
  <inkml:trace contextRef="#ctx0" brushRef="#br0" timeOffset="26713.0719">19780 6742 30 0,'14'3'15'0,"-3"16"-12"15,-11-13 29-15,0 3-31 31,-4 10 0-31,-3 12 0 16,0 13 1-16,-3-3-3 0,-1 6 0 16,1-3-1-16,-5 0 0 0,5-6-4 15,-1-4 1-15,1 1-5 16,3-10 0-16,3-7-1 16,4-5 1-16</inkml:trace>
  <inkml:trace contextRef="#ctx0" brushRef="#br0" timeOffset="26979.9126">19766 7140 19 0,'32'-38'9'0,"-14"-3"-5"16,-11 32 18-16,0-4-21 0,0 1 0 16,0-4 0-16,-4 7 1 15,1-1-3-15,-4 4 0 16,0 3 0-16,-4 6 1 16,-3 3-1-1,-7 7 0-15,-7 3 2 16,-4 6 0-16,-7 3 3 15,1 3 1-15,-1-3 2 16,4 3 0-16,3-3 1 16,7-3 0-16,8-3-3 15,6-3 1-15,8-4-3 16,6-2 0-16,8-10-4 0,7-3 0 16,3-7-6-16,4-2 1 15,7-13-8-15,3-4 0 0</inkml:trace>
  <inkml:trace contextRef="#ctx0" brushRef="#br0" timeOffset="27312.452">20281 6594 46 0,'-14'19'23'0,"-35"6"-24"16,35-19 39-16,-8 1-36 15,5-1 0 1,3 0 2-16,0-3 0 15,3 0-5-15,4 1 0 16,3-1 3-16,4 3 1 16,11 0-2-16,3 4 1 0,4-1-1 15,3 0 0-15,0 1-1 16,4-1 1 0,-4 4-1-16,-11-1 1 15,-2 4-1-15,-12 3 1 16,-10 3-1-16,-11 12 1 15,-7-2-2-15,-3 5 0 0,-4 1-6 16,-3 3 0-16,0-7-7 16,3-2 1-16,7-4-4 31,15-16 1-31</inkml:trace>
  <inkml:trace contextRef="#ctx0" brushRef="#br0" timeOffset="27443.6673">19900 6992 38 0,'14'-31'19'0,"22"34"-13"15,-26-6 36-15,4-3-39 16,4 0 1-16,7-4 0 0,10-2 0 16,0 2-10-16,4 1 0 0,0 3-2 15,-4-1 1-15,-3 10-8 16,0 10 1-16</inkml:trace>
  <inkml:trace contextRef="#ctx0" brushRef="#br0" timeOffset="27697.831">20140 7243 40 0,'-49'35'20'0,"45"12"-19"0,8-38 33 16,6-2-31-16,8-1 0 16,3-3 1-16,11-3 0 15,0-6-5-15,-1-7 0 16,-2-6 5-16,-5-3 0 16,-3 0-1-1,-3 4 1-15,-4-1 0 16,-7 3 1-16,-7 4-1 15,-7 2 0-15,-7 4-2 16,-11 6 1-16,-6 0-7 16,-8 6 1-16,0-3-15 15,7 4 1-15,1-14-1 0,2-12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40:17.2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5694 4358 20 0,'0'0'10'0,"0"0"0"0,0 4 10 16,-4-1-17-16,-3 9 1 16,-3 4 1-1,-4 6 0-15,-8 9-7 0,1 7 1 0,4-1 4 16,-5 4 1-16,5-6-3 16,3-4 0-16,10-3-1 15,4-9 1-15,7-10-1 16,7-9 1-16,4-9-1 15,3-7 0-15,7 1 0 16,1 2 1-16,6 1-1 16,0-1 1-16,0 4-1 15,-10 6 0-15,-14 3 0 16,-11 12 1-16,-7 13 0 16,-8 10 0-1,-2 5 1-15,-1 7 0 16,1-3 0-16,-1-6 1 15,7-10-1-15,1-3 0 16,6-12-1-16,8-7 1 0,6-15-4 16,8-10 1-16,17-9-5 15,8-10 0-15,2-3-6 16,1 1 0-16,0 2-2 16,0-6 1-16</inkml:trace>
  <inkml:trace contextRef="#ctx0" brushRef="#br0" timeOffset="249.1529">6209 4371 26 0,'0'0'13'0,"-18"9"-9"0,15 1 24 16,-8-4-25-16,-3 7 0 16,0 2 2-16,-4 1 1 0,4 0-8 31,4 2 1-31,3-5 4 16,3-4 0-16,-3 1-2 15,3-4 1-15,8-3-2 16,3 0 1-16,4-6-1 0,-1-3 0 15,8 0 1-15,-1-1 0 16,1 4 0-16,-4 3 0 16,-3 0 0-16,-4 3 1 0,0 7-4 15,-4 2 1-15,-3 1-7 16,0 3 1-16,-3 9-6 16,3 9 0-16</inkml:trace>
  <inkml:trace contextRef="#ctx0" brushRef="#br0" timeOffset="884.018">6061 4973 22 0,'0'-3'11'0,"14"-19"-9"0,-7 6 12 0,7 4-13 16,-3-7 0-16,3 0 0 15,3 0 0-15,1 0-2 16,0 4 1-16,-4-1 0 16,-4 7 1-16,1 6-1 15,-4 6 1-15,-4 3-1 16,-6 6 0-16,-1 4 0 0,-6 3 0 16,-4 3 0-16,0 0 1 15,0 0-1-15,-1-3 0 0,1-1 0 16,0-2 0-16,0 0 0 15,7-4 0-15,-7-2 0 16,10-4 0-16,4 0 0 16,0-3 0-16,4-3 1 15,3-3 0-15,4-3 0 16,3 0 0 0,0-1 0-16,0 1 0 15,0 0 0-15,0 0 0 16,-3-4 0-16,-4 4 1 15,-7 6-1-15,-4 3 0 16,-3 0 0-16,-3 0 1 0,-5 4-2 16,-2-1 0-16,3-3 0 15,-4-3 1-15,4 0-2 16,3-3 1-16,8-3-1 16,3 6 1-16,3-3-2 0,1-1 1 15,3 4 0-15,0 0 0 16,0 4 1-16,0 5 1 15,0 7 0-15,-3 9 1 16,-4 12 1-16,0 7 0 0,0 6 0 31,-4 7 0-31,1-10-3 16,-1-3 0-16,1-3-4 16,-1-4 0-16,4-9-6 15,0-6 0-15</inkml:trace>
  <inkml:trace contextRef="#ctx0" brushRef="#br0" timeOffset="1097.4772">6156 5127 36 0,'-11'6'18'0,"-17"32"-18"0,21-20 30 0,-7 11-29 15,-11 5 0-15,-6 4 0 16,-5-4 1-16,5 1-2 15,6-13 0-15,7-4-2 0,8-5 1 16,10-7-8-16,10-12 0 16,25-13-2-16,4-18 0 15</inkml:trace>
  <inkml:trace contextRef="#ctx0" brushRef="#br0" timeOffset="1315.5509">6590 4807 40 0,'-32'-13'20'0,"46"4"-22"16,-3 9 40-16,-1-10-36 15,5 4 1-15,-1-10 0 16,3 4 0-16,4-4-4 15,4-3 0-15,0 4-4 0,0 2 1 0,-1 4-9 16,-3 9 0-16</inkml:trace>
  <inkml:trace contextRef="#ctx0" brushRef="#br0" timeOffset="1499.9487">6650 4989 44 0,'-11'6'22'0,"8"-9"-22"0,3 3 34 0,0 0-34 16,7-6 1-16,3-10 0 16,5 3 1-16,2-2-5 15,1-1 0-15,3 3-5 16,-3 7 0-16,-4 12-5 16,-4 10 1-16</inkml:trace>
  <inkml:trace contextRef="#ctx0" brushRef="#br0" timeOffset="1662.6353">6569 5378 30 0,'-57'62'15'0,"26"-27"-3"0,27-32 22 16,0 0-31-1,8 0 0-15,10-9 2 16,7-13 0-16,8-12-7 16,-1-13 1-16,7-13 1 15,4 1 1-15,3-4-8 16,11 1 0-16,4-1-7 15,6-6 1-15</inkml:trace>
  <inkml:trace contextRef="#ctx0" brushRef="#br0" timeOffset="1849.0858">7292 4399 39 0,'-7'10'19'0,"-7"15"-7"0,10-16 30 15,1 4-40-15,-1 9 1 0,4-1 0 16,4-2 0-16,-1 3-4 15,4 0 0-15,4-3 0 0,-1 3 1 16,5 0-9-16,-5 3 0 31,1 3-6-31,-1 0 0 16</inkml:trace>
  <inkml:trace contextRef="#ctx0" brushRef="#br0" timeOffset="2034.8706">7197 4948 31 0,'-36'34'15'0,"-2"-15"1"0,31-19 18 0,-1 0-27 16,8-3 1-16,4 3 2 16,7-6 0-16,6-10-13 15,4-9 0-15,4-6 9 0,7-10 1 16,0-3-5-16,3-3 1 16,7 0-7-16,4 9 0 15,3 7-10-15,1 6 1 0,-11 3-5 16,3 6 0-16</inkml:trace>
  <inkml:trace contextRef="#ctx0" brushRef="#br0" timeOffset="2417.4339">7475 4829 31 0,'-49'56'15'0,"17"-3"-7"0,25-43 21 15,-3 6-28-15,-5 6 1 16,-2 3 0-16,-1 3 0 0,1 6-3 15,-1-2 0-15,4-1 2 16,3-6 0-16,4-3-2 16,4-9 1-16,3-10 0 15,7-10 0-15,3-5-1 16,4-4 1-16,4-3-1 16,3 1 1-16,4 2 0 0,0 0 0 15,6 4 1-15,-9 2 0 16,-1 10 0-16,-4 7 1 15,-3 2 2-15,-3 10 0 16,0 6 0 0,-8 13 0-16,1 5 1 15,-4-2 0-15,-11 0 1 16,-3 0 0-16,0 0-1 16,-4-7 0-16,1-6-1 15,-5-6 0-15,1-6-3 16,4-4 0-16,-1-2-18 0,7-7 1 15</inkml:trace>
  <inkml:trace contextRef="#ctx0" brushRef="#br0" timeOffset="8441.5112">14863 8607 36 0,'0'-25'18'0,"-15"35"-12"0,8-1 19 16,-7 10-24-16,-3 12 0 15,-8 7 0-15,-14 0 0 0,0 2-1 16,4 1 0-16,7-3 0 31,7-7 1-31,7-9-1 0,6-6 0 16,5-7 0-16,17-9 0 15,14-6-1-15,8 0 1 16,9-10-1-16,1-3 1 16,0-3 1-16,0-3 1 0,-4 3 0 15,-3 6 1-15,-11 7 0 16,-6 9 1-16,-8 0 0 16,-7 13 0-16,-11 5-4 15,-6 1 1-15,-8 6-6 16,-3 7 0-16,-4-1-5 0,-7 3 0 15,-3-2-5-15,7-4 0 16</inkml:trace>
  <inkml:trace contextRef="#ctx0" brushRef="#br0" timeOffset="9055.6108">14690 9119 29 0,'7'6'14'0,"-7"25"-7"16,3-18 23-16,-3 9-28 15,-3 12 0-15,-8 10 2 16,-10 0 0-16,0 6-6 15,0 0 1-15,3 0 3 32,0-6 1-32,4 0-3 15,4-12 1-15,3-10-1 16,3-16 1-16,4-9-1 16,7-13 1-16,4-12-1 0,10-10 1 0,7-6 0 15,7-9 1-15,4-10 1 16,4-6 0-16,-1 10 0 15,0-1 0-15,1 13 0 16,-5 9 1-16,1 13-2 0,-7 13 1 16,-7 9-2-16,-8 12 0 31,-3 16 0-31,-10 13 1 16,-8 6-2-16,-3 6 1 15,-7 3-4-15,-3-6 0 16,-1-3-5-16,0-6 1 0,1-4-4 15,-8-6 1-15,0-9-2 16,4-9 0-16,3-10 2 16,8-10 0-16,3-2 5 15,10-7 1-15,8-3 4 16,3-9 1-16,0 2 4 0,4 4 0 16,-1 3 1-16,5 10 1 15,-12 9 0-15,-3 9 0 16,-7 13 0-16,-3 0 0 0,-4 6-2 15,-4 3 1-15,-3 6-1 16,3-2 0-16,1-4-1 16,3 6 0-16,0-8-3 15,3-5 1-15,4 5-1 32,0-11 0-32,0 1 0 0,0-4 0 0,4-2-4 31,3-7 1-31,3-9-7 0,8-4 1 15,7-2-7-15,6-10 0 16</inkml:trace>
  <inkml:trace contextRef="#ctx0" brushRef="#br0" timeOffset="9242.1859">15388 8886 52 0,'-28'0'26'0,"31"4"-26"0,5-4 46 15,2 0-45-15,4-4 0 16,4 1 0-16,10-6 1 16,-3-7-6-16,3 1 1 15,0-1-6 1,-3-3 0-16,0 3-7 16,-4 4 0-16</inkml:trace>
  <inkml:trace contextRef="#ctx0" brushRef="#br0" timeOffset="9408.9794">15607 8636 37 0,'-32'44'18'0,"0"37"-13"0,22-56 27 15,-4 6-32-15,0 10 0 16,3 6 0-16,0 10 0 0,4-4-4 16,0-3 0-16,4-6-5 15,-1-3 1-15,4-7-3 16,0-5 0-16</inkml:trace>
  <inkml:trace contextRef="#ctx0" brushRef="#br0" timeOffset="9758.1802">15413 9097 31 0,'-18'-44'15'0,"1"34"-4"0,17 7 28 16,0-3-35-16,7-4 1 15,3 1 2-15,1-4 0 16,3 1-10-16,11-4 1 0,-4 4 5 15,0 2 1-15,0 4-7 16,0 3 0-16,-3 6-5 16,-7 6 1-16,-4 7-3 15,-7 6 0-15,-7 6 0 16,-4 1 0-16,-3 2 6 16,-4-3 0-1,-10 3 11-15,3-2 0 16,4-7 4-16,7-10 0 15,3-6 1-15,11-6 0 16,4-9-3-16,10-7 1 0,0 1-7 16,7-10 0-16,4 3-6 31,0 0 1-31,3 3-9 16,-3 3 1-16,-4 7-7 0,0 9 0 15</inkml:trace>
  <inkml:trace contextRef="#ctx0" brushRef="#br0" timeOffset="10237.4044">15399 9435 39 0,'-50'41'19'0,"12"15"-20"16,31-43 29-16,-4 6-27 16,0 6 0-16,1 3 0 15,3-3 1-15,3-3-2 16,1-6 1-16,3-7 2 0,0-9 0 15,10-9-1-15,8-10 1 16,3-6 0-16,4-10 0 31,3 1 0-31,4-7 0 0,3-6-1 16,-3 3 0-16,-1 3 0 16,-2 4 0-16,-5 9-1 15,-2 9 0-15,-5 6 0 16,-3 7 1-16,-7 12-2 15,-7 16 1-15,-3 0-1 0,-8 0 1 16,-3 3 0-16,0 0 0 16,0 0-1-16,0-3 0 15,0-3 0-15,3 0 0 16,1-7 0-16,-1 1 0 16,4 0 0-16,0-4 1 0,3-3-1 15,1 1 1-15,3-1 0 16,0 0 0-16,0-3 0 15,0 3 1-15,3 1-1 16,1-1 0-16,-1-3-2 16,4 0 0-16,4-6-7 15,7-6 0-15,3-7-10 0,7-3 1 16</inkml:trace>
  <inkml:trace contextRef="#ctx0" brushRef="#br0" timeOffset="10509.7916">16076 8858 57 0,'-7'-3'28'0,"28"-3"-31"16,-10-4 45-16,3 4-42 16,4-6 1-16,3-4 0 15,3 0 0-15,8 1-5 16,-4-4 0-16,-6 6-6 16,-5 4 0-16,-3-1-6 15,0 4 1-15</inkml:trace>
  <inkml:trace contextRef="#ctx0" brushRef="#br0" timeOffset="10776.5679">16210 8683 36 0,'-17'34'18'0,"-12"60"-13"0,22-75 27 0,-3 12-30 15,-1 10 0-15,-3 19 2 16,0 6 0-16,-4 6-5 16,1 3 1-16,-1 3 3 15,0-2 0-15,4-11 0 16,0-2 1-16,3-16-1 15,4-9 0-15,0-16 0 16,4-16 0-16,-1-12 1 16,4-13 0-1,0-12-2-15,4-16 1 0,3-10-1 16,0-9 0-16,4 4-4 16,-4 8 0-16,14 4-8 15,7 3 1-15,4 3-9 16,21 3 0-16</inkml:trace>
  <inkml:trace contextRef="#ctx0" brushRef="#br0" timeOffset="11125.8563">16566 8764 49 0,'-42'53'24'0,"10"1"-19"0,25-45 38 0,11 1-41 15,3-4 0-15,7-3 0 16,4-6 1-16,3-10-4 15,7-9 1-15,0-6 2 32,0-9 0-32,1-4-1 15,-8 3 0-15,-4 1 1 0,-6 5 0 16,-4 10-1-16,-7 10 0 16,-10 12 0-16,-1 9 0 15,-7 7-2-15,1-1 1 16,3 1-1-16,-1 0 0 15,8-4 0-15,0-2 0 16,4-1 0-16,3-3 1 0,0-2-1 16,7-4 0-16,0 0-5 15,7 0 1-15,-3 6-7 16,-1 6 1-16,-3 7-6 16,-3 3 0-16</inkml:trace>
  <inkml:trace contextRef="#ctx0" brushRef="#br0" timeOffset="11444.7949">16499 9087 40 0,'-42'38'20'0,"-21"12"-9"0,56-44 33 0,-1-3-41 16,5-3 1-16,3 0 2 15,11-6 0-15,6-3-7 16,11-16 0-16,-3 0 5 16,3-1 0-16,1 1-5 31,2 0 1-31,1 0-7 15,0 3 0-15,-4 3-7 0,-7 4 0 16,-3 5-4-16,-8 1 0 16,-3 3-2-1,-10-4 20-15,-1 26-1 16,-6-7 1-16,-4 7 7 16,3 3 0-16,-3 12 3 15,0 10 1-15,0 6-6 16,0 3 1-16,0 3-6 15,3 1 1-15,0-10-6 16,4-7 0 0,4-2-6-16,3-7 0 15</inkml:trace>
  <inkml:trace contextRef="#ctx0" brushRef="#br0" timeOffset="11793.0446">16584 9322 48 0,'-3'-25'24'0,"13"-12"-21"15,-3 27 45-15,4-12-47 16,6-3 1-16,1 0 0 16,0 0 0-16,3 6-3 0,-4 0 0 15,-2 4 0-15,-5 2 0 16,-6 7-2-16,-4 12 0 16,-7 7-1-16,-4 6 0 0,-7 6 0 15,-3 3 0-15,-3 6 5 16,-5 13 1-16,-2-6 4 15,-5-3 0-15,1-1 2 32,10-5 0-32,4-7 1 15,11-6 0-15,6-4-3 16,18-5 0-16,4-4-4 0,3-3 1 16,4-3-2-16,3 0 1 15,4 0-5-15,3-3 1 0,14-3-11 16,11-1 1-16,18-5-10 15,-4-7 1-15</inkml:trace>
  <inkml:trace contextRef="#ctx0" brushRef="#br0" timeOffset="13523.7488">17328 8498 25 0,'0'-10'12'0,"15"7"-6"0,-12 3 13 0,8 0-16 16,3 0 0-16,0 6 1 31,4 1 1-31,-1-4-7 16,8 3 1-16,-11 3 4 0,0 4 0 16,0 3-7-16,-7 6 1 0,-3 3-7 31,-8 6 1-31</inkml:trace>
  <inkml:trace contextRef="#ctx0" brushRef="#br0" timeOffset="14120.3598">17201 8908 20 0,'-35'13'10'0,"10"3"1"0,22-13 10 16,-1-3-17-16,4 0 0 16,0 0 2-16,7-6 0 0,8-4-8 15,2-2 1-15,8-1 5 16,3 0 0-16,14-2-4 15,4 2 0-15,-3 4-6 16,-5 3 1-16,1 6-4 16,-7-4 1-16,-11 4-2 15,-7 4 1-15,-10-1 2 16,-8 3 1-16,-6 0 6 16,-15 1 0-16,-3 2 5 0,-7 7 0 15,-1 2 2-15,1 11 0 16,0-7 0-16,3 9 0 15,4 0-3 1,7-2 1-16,3-4-3 16,4-7 1-16,7 1-2 15,7-6 1-15,10-7-1 16,8-6 1-16,7 0-1 16,10-9 0-16,14-1 0 15,4-2 1-15,0-1-1 16,0 1 1-16,-11 2-2 15,-6 1 1-15,-8 3 1 0,-7-1 0 16,-3 4 1-16,-8 3 1 16,-3 3-1-16,-7 7 1 0,-3 2 0 15,-11 4 0-15,-7 6 0 16,-8 0 0-16,-6 9-2 16,-11 1 0-16,0-1 1 31,-3 3 0-31,3-2-2 0,4-1 1 15,3-3-1-15,4 1 0 16,6-4 0-16,5 0 0 16,3-6-5-16,6-4 0 15,5-2-6-15,3-7 1 16,3-6-7-16,4-6 1 0,0-1-3 16,4-8 0-16</inkml:trace>
  <inkml:trace contextRef="#ctx0" brushRef="#br0" timeOffset="14321.5675">17152 9225 29 0,'4'-9'14'0,"3"-7"-7"16,-4 13 25-16,4 3-28 16,0 3 1-16,0 0 4 15,4 3 1-15,3 7-11 16,0 9 0-16,4 0 8 16,-1 0 0-16,12 3-3 0,-1 3 1 0,4-6-3 15,-1 0 0-15,5 0-2 31,2 0 0-31,-6-3-7 16,0-4 0-16,0-5-10 16,10-4 1-16</inkml:trace>
  <inkml:trace contextRef="#ctx0" brushRef="#br0" timeOffset="15215.674">18115 8934 25 0,'-14'-10'12'0,"14"-6"4"0,11 10 5 15,3-6-19-15,3-7 1 16,1-6 0-16,3-4 0 0,0 1-4 16,0 0 0-16,-3 9 3 15,-4 7 0-15,-7 9-2 16,-3 9 1-16,-11 16 0 16,-4 3 0-16,-3 9-1 15,-4 13 0-15,-6 10 2 16,-1 6 0-16,0-4 1 15,4-2 0-15,7-10 0 32,4-7 1-32,6-5 0 0,4-7 0 15,7-12-2-15,4-10 1 16,3-6-1-16,0-13 0 16,-4-5-2-16,1-11 0 0,0-5-5 15,3-4 0-15,0-6-5 16,0-3 0-16,-4-12-3 15,1-13 1-15,-4 6 1 16,0 9 1-16,0 7 7 16,-3 16 0-16,-4 9 7 15,0 12 1-15,-4 13 3 16,1 13 1-16,-4 18 0 16,0 10 0-16,0 9-3 0,-4 13 1 15,4 21-3-15,-4 7 1 16,1-3-2-1,-1 0 0-15,-3 0-6 16,3-4 1-16,1-5-4 16,-1-10 1-16,1-16-2 15,-1-12 0-15,1-13-1 16,-5-15 0-16,1-13 5 0,-3-7 1 16,-1-5 4-16,4-4 1 15,3 0 2-15,4 1 0 0,7-4 1 16,4-3 1-16,10-3-2 15,14-7 0-15,4 1-4 16,3-10 0-16,8-6-7 16,6-12 0-16,4 5-7 15,17-8 0-15</inkml:trace>
  <inkml:trace contextRef="#ctx0" brushRef="#br0" timeOffset="15539.1376">18821 8538 42 0,'-50'25'21'0,"4"48"-17"16,25-51 34-16,-10 6-35 15,-5 9 0-15,1-2 0 16,0-7 1-16,10-3-5 16,4-3 0-16,10-6 3 15,15 0 1-15,10-4-1 16,14-6 0-16,7-3-1 0,4-3 0 15,4 0 0-15,-1 0 0 16,4 0-1-16,-7 0 1 16,-8 7-1-16,-10 2 1 0,-3 4-1 15,-11 9 1-15,-7-4-2 16,-7 4 1-16,-3 7-7 16,-8 2 0-16,0 3-8 15,1-5 1-15,-1-1-3 31,-7-9 1-31</inkml:trace>
  <inkml:trace contextRef="#ctx0" brushRef="#br0" timeOffset="15723.5531">18697 8996 31 0,'0'-9'15'0,"11"-1"0"0,-11 10 27 0,0 0-37 16,0 7 0-16,-4 5 2 15,-10 13 0-15,-11 19-10 16,-6 13 1-16,-15 9 6 15,-4 2 0-15,1 5-3 16,3-4 1-16,0 3-7 0,11 0 1 16,7-13-8-16,14-12 1 15,7-6-6-15,14-22 1 16</inkml:trace>
  <inkml:trace contextRef="#ctx0" brushRef="#br0" timeOffset="15887.0588">18535 9448 46 0,'-7'-10'23'0,"21"4"-15"16,-14 6 41-16,7 0-47 16,4 3 1-16,-1 7 0 15,1 5 0-15,3 4-5 16,7 0 1-16,4 0-4 0,-1 3 1 16,8-7-13-16,11-2 0 15</inkml:trace>
  <inkml:trace contextRef="#ctx0" brushRef="#br0" timeOffset="16405.3761">19491 8582 30 0,'3'-31'15'0,"-6"25"0"0,-1 9 11 16,-6 9-25-16,-4 10 0 15,-7 10 0-15,-11 12 1 0,4 3-3 16,-11 6 1-16,-7 3 0 16,0 1 0-16,7-1-6 15,11-6 1-15,7-9-7 16,17-13 1-16</inkml:trace>
  <inkml:trace contextRef="#ctx0" brushRef="#br0" timeOffset="16587.6541">19311 8908 37 0,'-3'7'18'0,"-1"33"-17"0,4-21 31 16,-4 13-31-16,1 15 1 15,-1 9 0-15,-3 13 1 16,-3-3-4-1,-1-3 0-15,1-4 0 16,3-9 1-16,3-6-7 16,8-6 0-16,3-10-5 15,7-9 1-15</inkml:trace>
  <inkml:trace contextRef="#ctx0" brushRef="#br0" timeOffset="16756.6139">19420 9015 36 0,'22'-25'18'0,"23"-3"-21"16,-16 21 31-16,9-2-27 16,8 0 0-16,4-1-1 15,-4 1 1-15,-1-1-6 16,-6 4 0-16,-3-3-5 16,-8 6 0-1</inkml:trace>
  <inkml:trace contextRef="#ctx0" brushRef="#br0" timeOffset="16935.4816">19816 8664 34 0,'-25'28'17'0,"-28"60"-18"16,42-63 27-16,-6 16-26 16,3 9 0-16,3 19 0 15,0 0 1-15,8-3-4 16,-1 3 1-16,8-10-6 15,3-5 1-15,4-7-3 16,3-7 1-16</inkml:trace>
  <inkml:trace contextRef="#ctx0" brushRef="#br0" timeOffset="17254.3169">19636 9247 31 0,'7'-31'15'0,"31"3"-16"16,-23 21 29-16,6-2-26 15,0 3 0-15,0-4 1 32,0 1 0-32,-3 9-4 15,-4 0 1-15,-3 9 2 0,-4 7 1 16,-4 3-2-16,-6 6 1 16,-8 6-1-16,-10 7 1 15,-4-7 0-15,-3-3 0 16,0 1 0-16,-4-8 1 15,7-2 1-15,8-6 0 0,3-1 0 16,7-5 0-16,7-4-1 0,7-3 1 16,7-3-1-16,7 0 0 15,0-7-2-15,7 4 1 16,-3-7-8-16,3-2 1 16,7-4-12-1,11-3 1-15</inkml:trace>
  <inkml:trace contextRef="#ctx0" brushRef="#br0" timeOffset="18374.5802">20539 8698 22 0,'17'-37'11'0,"-10"30"-4"0,-7 7 11 16,-3 7-18-16,-4 12 0 16,-7 12 0-16,-4 3 1 0,-3 1-1 15,0 2 0 1,0 1 0-16,3 0 1 16,0-7-1-16,8-3 0 15,-1-6 0-15,4-3 0 0,7-6 1 16,4-7 0-16,3-3 0 15,3-3 1-15,4-3 0 16,8-3 0-16,-5 2 0 16,1 1 0-16,-1 3-1 15,-2 0 1-15,-8 10-1 0,-4-1 0 16,-6 10 0-16,-1 3 0 16,-3 6 0-16,-4 0 0 15,1-3-1-15,-1 1 1 16,4-4-1-16,0-1 1 15,0-2-4-15,4 0 0 0,-1-3-2 16,1-1 0-16,-5 4-3 16,-2 6 1-16,3-3-1 15,0-3 1-15,0 0 2 16,0 0 1-16,-4 0 5 31,1-1 0-31,-8 4 5 0,0 0 1 16,1-3 2-16,2-3 1 15,5-1 0-15,3-5 0 0,7-1-3 16,7-6 1-16,3-6-3 16,5-6 0-16,6-10-4 15,11 0 0-15,10-12-8 16,14-4 0-16,15-9-7 16,17-9 0-16</inkml:trace>
  <inkml:trace contextRef="#ctx0" brushRef="#br0" timeOffset="18573.4621">21138 8654 42 0,'-28'22'21'0,"-32"50"-26"0,43-46 33 0,-5 2-28 15,-6 9 1-15,-11 7-2 16,-6 7 1-16,2 2-5 31,4-3 0-31,8-6-6 16,17-6 1-16</inkml:trace>
  <inkml:trace contextRef="#ctx0" brushRef="#br0" timeOffset="18758.213">20916 9015 36 0,'-3'-13'18'0,"10"-2"-15"16,0 9 30-16,7-4-31 15,0 1 1-15,7-1 0 16,4-2 1-16,7-4-5 0,6 7 0 16,8-1 3-16,4 4 0 31,-4 0-7-31,-8 3 0 0,-6 6-6 0,-11 6 0 16,-7 4-3-16,-7 9 1 15</inkml:trace>
  <inkml:trace contextRef="#ctx0" brushRef="#br0" timeOffset="19191.8431">20948 9247 38 0,'-53'35'19'0,"0"-32"-19"15,50-3 38-15,3 0-37 16,7-7 0-16,7-2 1 16,3-7 1-16,8-2-3 15,3-8 0-15,8 5-2 0,-1-1 1 0,0 6-5 16,-3 3 0-16,0 10-4 15,-8 6 0-15,-13 13-2 16,-8 9 1-16,-6 6 4 16,-8 13 0-16,-6-3 8 15,-8 3 0-15,0 0 6 32,4-3 0-32,3-7 3 15,8-6 0-15,3-3-1 0,3-3 0 16,8-9-2-16,6-7 1 15,5-6-2-15,2-9 1 16,1-10-2-16,-1 3 1 0,1 1 0 16,-4 2 0-16,-3 1-1 15,-8 2 0-15,-3 1-2 16,-7-1 1-16,-10 4-2 16,-5 6 1-16,-2 3-2 15,-1 4 1-15,-3-1-2 16,0 0 0-16,6 0-5 0,5 1 0 15,13-4-10-15,4-3 1 16,21-10-6-16,4-12 0 0</inkml:trace>
  <inkml:trace contextRef="#ctx0" brushRef="#br0" timeOffset="23781.8298">22123 8516 17 0,'-21'-37'8'0,"13"12"3"0,8 18 8 0,4-2-16 15,0 3 1-15,-1 0 2 16,1-1 1-16,3 4-8 16,0 3 0-1,3 3 5-15,1 4 1 16,3-1-3-16,0 0 1 16,4 3-1-16,-1 1 0 15,1 6-5-15,3 2 1 0,4 14-9 16,-15 8 0-16</inkml:trace>
  <inkml:trace contextRef="#ctx0" brushRef="#br0" timeOffset="23968.8366">21989 8893 38 0,'-25'9'19'0,"25"-18"-16"16,7 6 27-16,4-4-27 15,3-2 0-15,10-7 1 31,8-9 1-31,7-3-6 16,7-3 0-16,14-1 4 0,3 1 0 0,1 3-7 16,-11 6 1-16,-11 6-11 15,-7 16 1-15</inkml:trace>
  <inkml:trace contextRef="#ctx0" brushRef="#br0" timeOffset="24186.7153">21833 8968 42 0,'-74'63'21'0,"39"34"-22"0,32-66 30 15,-1 13-29 1,4 6 1-16,4-6 0 0,3-3 0 31,7-6-2-31,7-4 1 0,0-9-4 16,7-10 0-16,4-8-7 15,7-8 0-15,0-14-1 16,3-20 1-16</inkml:trace>
  <inkml:trace contextRef="#ctx0" brushRef="#br0" timeOffset="24469.0638">22292 8777 43 0,'-14'12'21'0,"3"42"-31"0,8-48 45 0,-1 6-35 16,1 4 1-16,-1 3 0 15,-3 0 0-15,4 3-3 32,-8 0 0-32,0-7-1 15,-3-2 0-15,0-1-1 0,-3-5 0 16,-1-4 0-16,0-3 0 16,1 0 2-16,3-3 1 15,3-4 0-15,4 1 1 16,3 0 0-16,4 0 1 0,7-1 0 15,8 1 0-15,2 0-3 16,8-1 0-16,7 1-4 16,14 0 1-16,6 0-3 15,5-4 0-15</inkml:trace>
  <inkml:trace contextRef="#ctx0" brushRef="#br0" timeOffset="24554.6214">22578 8946 25 0,'-14'19'12'0,"-29"6"-16"0,29-19 24 16,-7 0-21-16,-7 4 1 15,-11 6-13-15,4 9 1 16</inkml:trace>
  <inkml:trace contextRef="#ctx0" brushRef="#br0" timeOffset="25070.7183">22070 9304 29 0,'-18'9'14'0,"-3"19"-12"15,17-15 24-15,-6 2-25 16,-1 1 0-16,-3 0 2 0,-3-1 1 0,6-2-4 16,4-4 0-16,3-5 3 15,8-4 0-15,10-7-1 16,0-5 1-16,7-7-2 16,7-3 1-16,8-9 0 15,3 2 0-15,14 1-1 16,-1 0 1-16,1 9 0 15,-3 0 0-15,-8 13-1 0,-14 3 1 32,-10 6-3-32,-11 10 0 15,-11 2-3-15,-3 7 0 16,-17 0-1-16,-1 0 1 0,-3 0-2 16,-4 0 1-16,4-6 1 15,3-1 1-15,4-2 1 16,7-4 0-16,3 1 2 15,8-7 1-15,10-3 1 16,3 0 0-16,4-6 1 0,1-4 1 16,2 1 1-16,-6-1 0 15,-8 1-1-15,-3 3 1 16,-3 3-2-16,-8 3 0 16,1 0-1-16,-4 3 0 0,-1 0-1 15,1-3 0-15,7-3-5 16,4-7 0-16,6-5-4 15,8-1 0-15,6-12-6 32,19-4 1-32</inkml:trace>
  <inkml:trace contextRef="#ctx0" brushRef="#br0" timeOffset="25603.3939">22828 8808 36 0,'0'-19'18'0,"-17"38"-18"0,10-13 31 15,-8 7-29-15,-6-1 0 0,-3 7 1 16,-5 3 1-16,5 0-5 16,-1 0 0-16,7-3 3 15,4-3 1-15,4-4-2 16,3-2 1-16,3-4-1 16,11 0 0-16,7-3-1 0,7-3 1 15,8 0-1-15,2-3 1 31,1 0-1-31,0 3 1 0,-4 0 0 16,-7 3 1-16,-7 3-1 16,-10 4 1-16,-4 9 0 15,-7 3 1-15,-4 9-2 16,-6 0 1-16,-5 7-1 16,-2 0 1-16,-4 2-1 15,-4 4 0-15,4-12-2 0,3-7 0 16,4-7-6-16,7-5 1 15,7-10-5-15,3-9 0 16,0-7-2-16,4-6 1 16,0 1 4-16,0-1 0 15,0 3 8-15,0 4 1 16,0 2 5-16,0 1 0 0,0 9 3 16,4-6 1-16,3 6-3 15,0 3 0-15,0 6-3 31,4 0 0-31,-1 7-2 0,4 0 1 16,1 0-2-16,-1-1 1 16,0 1-4-16,0 3 0 15,0-4-5-15,0-2 1 16,0-4-8-16,0 4 1 0</inkml:trace>
  <inkml:trace contextRef="#ctx0" brushRef="#br0" timeOffset="27271.328">23357 8532 27 0,'11'-50'13'0,"-7"50"-2"0,-4 0 15 16,0 0-24-16,0 0 0 15,0 0 3-15,0 0 0 31,0 3-5-31,0 3 1 16,0 10 3-16,0 0 0 16,0 6-1-16,3 0 1 0,1 3-2 15,13 0 1-15,1 0-4 0,0-3 0 16,6-6-5-16,-3-4 1 16,1 1-7-16,-8-4 0 0,-4 4-2 31,-6-4 0-31</inkml:trace>
  <inkml:trace contextRef="#ctx0" brushRef="#br0" timeOffset="27484.9835">23163 8886 31 0,'-24'4'15'0,"27"-4"-14"15,-3 0 29-15,4 0-28 0,3 0 0 0,7 0 1 16,4 0 0-16,6 0-4 15,8-4 1-15,10-2 2 16,15-3 0-16,10-10-1 16,0 0 0-16,-7 0-5 15,-4 1 1-15,-6 2-8 16,-12 13 0-16</inkml:trace>
  <inkml:trace contextRef="#ctx0" brushRef="#br0" timeOffset="27689.3339">23375 8893 39 0,'-32'6'19'0,"25"7"-20"0,11-10 30 16,3 3-29-1,3 0 1-15,12 7 0 16,-1-7 0-16,7 0-4 0,7 1 0 15,-3-7-3-15,3 0 0 16,-3-4-5-16,-4 1 0 16</inkml:trace>
  <inkml:trace contextRef="#ctx0" brushRef="#br0" timeOffset="27832.6358">23763 8886 33 0,'-10'0'16'0,"-8"0"-13"15,11 4 27-15,-4 5-30 16,-3 0 1-16,-7 7-2 15,-7 3 0-15,0 0-5 16,-4 3 1-16,-7 0-5 31,0 12 0-31</inkml:trace>
  <inkml:trace contextRef="#ctx0" brushRef="#br0" timeOffset="28204.3484">23192 9282 34 0,'-11'37'17'0,"-3"-2"-19"0,10-26 29 0,1 4-25 15,-4 2 0-15,3-2 1 16,1-4 1-16,-1 1-4 0,1-4 0 0,3-3 3 16,0-3 0-16,7-6-1 15,7-13 1-15,7-9-1 16,7-7 1-16,11-9-1 31,14 0 0-31,14-6 0 16,0 10 0-16,0 5 0 15,-3 10 0-15,-8 6-1 16,-7 7 0-16,-3 12-1 0,-7 6 1 16,-11 16-1-16,-7 9 1 15,-10 4-1-15,-7 2 1 0,-8 7-4 16,-7-6 0-16,-6-1-4 15,-8 4 1-15,-7-3-7 16,-3-4 1-16,-7 1-3 16,3-10 1-16</inkml:trace>
  <inkml:trace contextRef="#ctx0" brushRef="#br0" timeOffset="28388.6668">23576 9235 28 0,'0'-10'14'0,"-7"10"-16"0,7 3 25 16,-7 10-22-16,-4-4 0 16,1 4 0-16,-8 2 1 15,-10 4-4-15,3 0 0 32,-3-3-3-32,7-1 0 0,3 4-3 15,4-6 0-15</inkml:trace>
  <inkml:trace contextRef="#ctx0" brushRef="#br0" timeOffset="28539.971">23523 9354 26 0,'4'3'13'0,"10"6"-17"0,-7-6 22 0,0 4-23 16,0 2 1-16,0 0-9 31,-3-2 1-31,-1 2 14 15,-6-3 0-15</inkml:trace>
  <inkml:trace contextRef="#ctx0" brushRef="#br0" timeOffset="28741.0815">23347 9561 26 0,'-18'15'13'0,"18"1"-12"0,4-13 29 0,-1 0-28 16,4 0 1-16,4-3 1 15,10 0 1-15,0 0-6 16,0-3 1-16,1 0 4 15,-1-3 1-15,-7 0-2 16,-4-1 1-16,-6 1-2 16,-8 3 1-16,-6 0-2 15,-8 3 1-15,-6 0-7 0,-1 0 1 16,0-3-10-16,4 3 1 16</inkml:trace>
  <inkml:trace contextRef="#ctx0" brushRef="#br0" timeOffset="74511.0814">24261 8796 21 0,'-22'-7'10'0,"15"7"7"0,7 0 11 15,0 0-23-15,0 0 0 16,7-3 5-16,4-3 1 15,3-4-13-15,7 1 0 16,7-7 8 0,4-2 1-16,14-4-4 15,0 0 0-15,3 3-11 16,-3 0 1-16,-7-3-8 0,-7 10 1 16,-8 2-2-16,-9 4 1 15</inkml:trace>
  <inkml:trace contextRef="#ctx0" brushRef="#br0" timeOffset="74654.735">24469 8576 26 0,'-29'25'13'0,"12"16"-7"0,13-25 24 0,1 2-30 15,-1 7 1-15,1 7-1 16,3-4 0-16,3-3-4 16,4-6 0-16,4 0-5 15,-1-7 1-15,19-5-1 16,2-4 0-16</inkml:trace>
  <inkml:trace contextRef="#ctx0" brushRef="#br0" timeOffset="74789.2162">24698 8585 25 0,'-11'-9'12'0,"-27"59"-14"0,23-31 24 16,-2 9-22-16,-11 7 0 16,3 2-1-16,0 4 1 15,1 3-4 1,-1 0 0-16,0 3-3 15,-3 3 1-15</inkml:trace>
  <inkml:trace contextRef="#ctx0" brushRef="#br0" timeOffset="74957.0197">24264 9181 24 0,'-14'-6'12'0,"7"-19"-2"16,7 12 20-16,0 1-26 16,3-4 0-16,4 0 4 15,8-6 1-15,6-3-11 16,7-6 1-16,7 6 6 0,8 3 0 15,6-3-3-15,7-3 1 16,-3 6-10-16,-7 3 1 16,-7 6-8-16,-11 7 0 15</inkml:trace>
  <inkml:trace contextRef="#ctx0" brushRef="#br0" timeOffset="75404.2608">24416 9018 25 0,'-36'22'12'0,"1"28"-4"0,28-31 10 15,-3 9-15-15,-1 13 0 32,0-3 1-32,-3 6 0 15,4-7-5-15,-1-2 0 16,4-4 3-16,0-6 1 0,0-6-2 16,3-3 0-16,1-4 0 15,-1-5 1-15,4-7-2 16,4-4 1-16,3-11-1 15,7-10 1-15,4-7-1 16,6-9 0-16,8-6-1 0,3-3 1 16,15 6 0-16,-1 10 0 0,-10 9 0 15,-4 12 0-15,-7 7 0 16,-10 9 0-16,-7 13 0 16,-11 12 1-16,-7 3-1 15,-15 1 1-15,-2 5-1 16,-1-2 1-16,0-7 0 15,1-3 0-15,3-6 1 32,-1-6 1-32,8-1-1 15,4-3 1-15,6 1-1 0,4-10 0 16,11-10 0-16,-1-2 1 16,19-4-6-16,6-9 0 15,11-12-8-15,7-4 1 0,3-13-4 16,1 1 1-16</inkml:trace>
  <inkml:trace contextRef="#ctx0" brushRef="#br0" timeOffset="75888.9514">25012 8589 42 0,'-28'12'21'0,"-29"60"-26"0,43-56 39 15,0 3-33 1,-4 3 0-16,1-4 2 15,3 4 0-15,3-9-4 16,4 6 0-16,7-10 2 16,7 1 1-16,7-4-1 15,7-3 1-15,4 3-2 16,3-6 1-16,4 3 0 16,3 1 0-16,-3 2-1 0,-4 0 0 15,-3 4 0-15,-7 2 1 16,-11 4 0-16,-11 3 0 15,-6 6 1-15,-5-3 0 0,-6 3 0 16,-3 12 0-16,-1 1 0 16,-7-4 0-16,-3 1-1 15,3-4 0-15,4-2-5 16,3-8 0-16,4-11-5 16,3-10 1-16,8-10-3 15,3-11 0-15,3-8 1 16,4 1 0-16,4 3 7 0,-1 6 0 31,1 3 7-31,3 10 0 16,0 3 4-16,0 6 0 0,4 10 0 15,3 2 0-15,3 1-5 16,4 0 0-16,4-4-9 16,3 1 0-16,22-7-7 15,-1 0 1-15</inkml:trace>
  <inkml:trace contextRef="#ctx0" brushRef="#br0" timeOffset="76103.5752">25393 8733 49 0,'11'-3'24'0,"27"-10"-30"0,-16 7 46 0,-1-4-39 31,14-5 0-31,7-1-5 16,1-6 1-16,-5 0-3 0,1 0 1 16,-3 0-7-16,-5 0 0 15,-3 0-2-15,-3-6 1 16</inkml:trace>
  <inkml:trace contextRef="#ctx0" brushRef="#br0" timeOffset="76388.3151">25785 8366 29 0,'-29'12'14'0,"-9"32"-8"0,27-31 29 0,-14 25-32 15,1 15 1-15,-5 22 3 16,-2 4 0-16,-8 5-9 16,0 20 1-16,0 12 5 15,0-10 0-15,8-8-2 16,6-8 1-16,-3-17-1 16,6-14 1-16,5-15 1 15,3-13 0 1,0-9 0-16,3-12 0 0,0-13 0 15,4-13 1-15,7-3-3 16,7-9 1-16,4-13-2 16,3-3 0-16,4-3-1 15,6-6 1-15,8 0-7 16,7 2 1-16,10 1-8 0,11 3 0 16,4 0-6-16,6 3 0 15</inkml:trace>
  <inkml:trace contextRef="#ctx0" brushRef="#br0" timeOffset="77167.3908">26236 8545 41 0,'14'-38'20'0,"25"19"-7"15,-28 16 31-15,-4 0-41 32,-7 3 1-32,-7 3 0 15,-11 6 1-15,-10 7-7 0,-11 12 1 16,-3 7 3-16,-8 9 1 15,1 6-3-15,3-6 1 16,-3 0-2-16,3-7 0 0,10-5 0 16,12-7 0-16,6-3-1 15,15-10 1-15,6-2-1 16,4-10 1-16,7 0 1 16,7-10 0-16,11-5 0 15,7-7 1-15,-4 0-1 16,1 0 1-16,2 0-2 0,-2-3 1 15,-8 3-5-15,-3 0 1 16,-8 3-4-16,-6 0 0 16,-4 4-2-16,0-1 1 15,-11 3 2-15,-3 7 1 16,-3 0 5-16,-1 6 1 0,-3 6 5 31,0 13 0-31,0 3 3 16,-4 9 0-16,-3 10-1 15,-4 3 1-15,1 3-4 16,-1 0 1-16,4 3-3 0,3 3 1 16,4-9-5-16,3-6 1 15,1-10-5-15,3-6 0 16,3-9-5-16,4-10 1 0,4-13-3 16,-1-12 0-16,4-9 2 15,4-10 1-15,0-15 6 16,-1-1 1-16,-3 7 7 15,0 3 0-15,0 10 5 16,0 2 0-16,0 10 1 16,0 9 1-16,4 7-3 0,0 3 1 31,3 6-5-31,0 0 1 0,0 3-3 0,7 3 0 31,0 3-4-31,-3-2 0 16,0 2-2-16,-4 1 0 0,-4-7 0 15,-6 3 1-15,-8 3-1 16,-6-2 1-16,-1-4 3 16,-3 3 0-16,-4-3 1 15,1 7 1 1,-12 5-5 0,5 4 0-16,3-3-3 0,3-4 0 15,4 1-5-15,3-1 0 16,4-2-1-16,4-1 1 15</inkml:trace>
  <inkml:trace contextRef="#ctx0" brushRef="#br0" timeOffset="77406.7631">26017 8902 23 0,'0'-3'11'0,"-10"6"-10"0,6-3 23 0,-3 3-20 16,0 4 1-16,0-1 2 15,-3 0 0-15,2 4-8 16,1-4 0-16,-3 0 7 15,3 0 0 1,3 1-1-16,4-1 0 16,0-3-1-16,7 0 0 0,7-3-1 15,1 0 0-15,-1 0-2 16,3 0 1-16,1 0-5 16,0 0 1-16,-1 3-7 15,-3 0 0-15,-3 4-6 16,-4 2 0-16</inkml:trace>
  <inkml:trace contextRef="#ctx0" brushRef="#br0" timeOffset="78170.9058">25802 9325 18 0,'7'0'9'0,"-7"10"-1"0,4-10 6 15,-4 3-11 1,0 0 0-16,-4 3 3 0,4 4 1 16,-3-1-9-16,-1 1 1 15,1-7 5-15,-1 3 1 0,1-3-2 16,-1 0 0-16,4-3-2 15,7-6 1-15,4-6-1 16,3-7 1-16,3-6-1 16,5-4 0-16,2-2 0 15,5 3 1-15,-1 0 0 16,4 6 1-16,-4 0-1 0,0 6 1 16,-3 7 0-16,-1 5 0 31,-6 8-1-31,-4-1 0 0,-3 6-1 0,-4 4 0 31,-7 2-1-31,-4 4 1 0,-3 3-1 16,-3 0 1-16,-1-3-4 15,-3-3 1-15,-4 2-1 16,1-5 0-16,-1-7 0 16,0-3 0-16,1 0 0 0,3-3 1 15,-1 0 1-15,8 0 1 16,-3-6 0-16,6 0 1 0,8 0-1 15,6-1 1-15,5-2 0 16,2-4 0-16,4 1-1 16,0-4 1-16,1 4-1 31,-5-1 0-31,-3 4 1 0,-3 9 0 0,-7 3 0 31,-8 6 1-31,-3 7-1 16,-7 0 0-16,-4 6 1 0,-3 0 1 15,0-1 0-15,0 1 0 16,0-3 0-16,-1-3 1 16,8 0 0-16,4-4 1 0,3 1-2 15,3-4 1-15,4 1-2 16,4-4 1-16,3-3-2 16,3 0 1-16,4 0-8 15,4-3 0-15,0 0-10 16,-1 0 1-16,1 3-3 15,-4-12 0-15</inkml:trace>
  <inkml:trace contextRef="#ctx0" brushRef="#br0" timeOffset="100156.7583">5002 15801 36 0,'0'-35'18'0,"4"29"-12"0,-4 6 18 0,0 10-24 15,0 18 0-15,-4 13 1 16,-3 15 0 0,-7 4-1-16,4 9 0 15,-8-10 0-15,4 7 1 16,3-6-1-16,4-10 0 0,0-13-1 16,4-8 1-1,13-23-1-15,-3-6 0 0,4-13 0 0,-1-5 0 16,1-8 0-16,3-2 0 15,4-3 2-15,3 6 0 16,7-3 1-16,-3-10 1 16,3-6 0-1,7-3 1-15,8 3-1 16,-1 6 1-16,-3 4-3 0,-4 9 0 16,-3 12-7-16,-14 10 1 15,-4 16-8-15,-4 2 0 16</inkml:trace>
  <inkml:trace contextRef="#ctx0" brushRef="#br0" timeOffset="100909.5165">5080 16246 28 0,'-21'35'14'0,"17"-4"-5"16,8-18 17-16,-4 12-24 16,0 19 0-16,0 9 1 15,0-9 1-15,0 0-5 16,0 0 0-16,3-1 3 15,1-5 0 1,-4 3-1-16,3-13 0 16,-3-9-1-16,4-10 1 0,3-15-1 15,-7-16 1-15,4-3 1 16,3-38 0-16,0-3-2 16,3-6 1-16,4 0 1 15,4 3 0-15,-4 16-1 16,4 9 1-16,3 10-2 0,4 8 0 15,-4 14 2-15,0 18 0 16,0 13-2-16,0 0 1 16,-3 22-1-16,-8 12 1 15,1 16 0-15,-4-19 0 16,-7 0 0-16,-3 4 0 0,-1-11-2 16,-3-2 1-16,-4-9-3 31,1-7 0-31,-8-16-2 15,1-12 0-15,2-10-1 16,1-2 0-16,0-14 0 0,4-5 0 16,3-1 2-16,0 1 0 15,3 3 3-15,0 2 1 16,4 7 0-16,0 10 1 16,0-1 1-16,0 13 0 0,0 0 0 15,4 3 1-15,-4 1-1 16,0 5 0-16,0 0-1 15,0 1 1-15,0-4 0 16,0-3 0-16,0-3-1 16,0-9 1-16,4-10-1 15,3 0 0-15,3-6-1 0,4 6 0 16,-3 4 0-16,-1 8 1 31,-3 14-1-31,-7 11 0 16,-3 8 2-16,-4 8 0 0,-4 4 1 15,4-10 0-15,0 0 1 16,0 0 0-16,0-3 1 16,4 4 1-16,-1-7-1 15,4-10 0-15,0 4-1 16,4-10 0-16,6-6-1 0,11-9 0 16,0-4-4-16,8-6 1 15,6-12-9-15,7-22 0 16,4 6-9-16,0-7 0 15</inkml:trace>
  <inkml:trace contextRef="#ctx0" brushRef="#br0" timeOffset="101103.0134">5623 16074 47 0,'-14'15'23'0,"21"-11"-18"16,0-8 33-16,4-8-37 31,7-4 0-31,-1-9 0 0,8 0 0 16,7 0-11-16,3-3 1 15,0-1-5-15,0 17 1 16</inkml:trace>
  <inkml:trace contextRef="#ctx0" brushRef="#br0" timeOffset="101251.6039">5722 16293 47 0,'-14'22'23'0,"14"-25"-29"16,3-3 38-16,8-7-32 15,3-6 1-15,14-9-12 16,4-3 1-16,7-7 3 16,3-12 1-16</inkml:trace>
  <inkml:trace contextRef="#ctx0" brushRef="#br0" timeOffset="101592.3898">6124 15638 37 0,'-21'31'18'0,"7"16"-19"16,10-37 27-16,1 5-24 15,-1 7 0 1,1 7 2-16,-4-8 1 15,3 1-6-15,1-6 0 16,3-10 4-16,3-3 1 16,4-6-2-16,4-12 0 15,3-4-1-15,-3 0 1 16,6-3-1-16,1 3 1 16,0 0-3-16,-1 7 1 15,-3 3 0-15,-3 9 0 16,-4 6 0-16,0-3 1 0,-7 16-1 15,0 6 1-15,-4 9-4 16,-3 7 0-16,-3-3-6 16,-1-1 0-16,4-2-5 15,0-4 1-15</inkml:trace>
  <inkml:trace contextRef="#ctx0" brushRef="#br0" timeOffset="101775.7824">6135 15917 35 0,'-4'-6'17'0,"11"-1"-14"0,-7 11 29 16,0 5-31-16,-3 13 1 16,-1 12-1-16,-3 1 0 15,0 6-2-15,-3 9 1 16,-1-6 1-16,-10 6 0 0,3-3-6 31,4 3 1-31,0-9-7 16,10-13 0-16</inkml:trace>
  <inkml:trace contextRef="#ctx0" brushRef="#br0" timeOffset="101925.8953">6068 16227 55 0,'3'-9'27'0,"1"6"-31"16,-1 3 50-16,4 3-46 16,4 3 0-16,3 1-6 15,4-1 0-15,6-3-4 16,5-3 0-16,2-3-5 15,8 0 0-15</inkml:trace>
  <inkml:trace contextRef="#ctx0" brushRef="#br0" timeOffset="102359.626">6597 15591 41 0,'7'3'20'0,"4"-3"-21"0,-4-3 37 15,3 0-34-15,8-4 1 0,0-2 0 16,3 0 1-16,7-7-8 16,0 0 0-16,-3 4-4 15,-4 5 0-15,11 1-5 16,-11 9 0-16</inkml:trace>
  <inkml:trace contextRef="#ctx0" brushRef="#br0" timeOffset="102643.1787">6484 16058 42 0,'-42'47'21'0,"35"-44"-22"0,7-3 37 0,7-12-34 15,7-10 1-15,3-13 1 16,12-9 0 0,24-37-5-1,7 2 0-15,-4 14 3 16,15 5 0-16,-8 10-2 31,-3 9 1-31,-3 19-1 16,-12 10 1-16,-13 8-1 15,-7 11 1-15,-8 11-1 0,-6 8 0 0,-11 2-5 16,-3 3 1-16,-8 13-7 16,-3 3 0-16,-14 0-4 15,-4 0 1-15</inkml:trace>
  <inkml:trace contextRef="#ctx0" brushRef="#br0" timeOffset="102810.9226">6632 16199 30 0,'-14'19'15'0,"18"-13"-9"0,-4-6 25 15,3 0-28-15,4-3 0 16,7-3 4-16,8-10 0 16,2-3-9-16,4 1 1 15,4-8 4 1,7-5 1-16,0-3-9 15,0 2 0-15,-1 4-9 16,-2-3 1-16</inkml:trace>
  <inkml:trace contextRef="#ctx0" brushRef="#br0" timeOffset="103009.4624">6735 16039 41 0,'-32'69'20'0,"18"3"-20"0,14-53 32 0,0 3-31 15,3-6 0-15,4 3 0 32,4-1 1-32,6-8-2 15,1-7 1-15,3 3-2 16,0-9 1-16,11-6-6 0,-4-7 0 16,1-6-6-16,6-6 1 15</inkml:trace>
  <inkml:trace contextRef="#ctx0" brushRef="#br0" timeOffset="103160.2151">6999 15998 28 0,'-21'4'14'0,"0"30"1"16,10-21 17-16,-3 5-27 16,0 14 0-16,0 2 3 15,-7 4 1-15,3 15-12 16,-3 13 1-16,0 9 6 16,0-6 1-16,-1 0-7 15,8-9 1-15,11-13-9 16,10-13 0-16,10-18-5 15,15-16 0-15</inkml:trace>
  <inkml:trace contextRef="#ctx0" brushRef="#br0" timeOffset="103559.0047">7250 15666 52 0,'-22'25'26'0,"19"13"-31"15,6-35 47-15,1 6-41 16,-1 4 1-16,5 6 2 16,-1 6 0-16,0-3-5 31,3-3 0-31,1-4 3 0,-1-5 0 16,1-7-1-16,3-6 1 0,4-13-4 15,-1-3 0-15,1-6-4 16,0-13 0-16,6 4-2 15,-10-1 1-15,1 7 0 16,-5 6 0 0,-10 3 5-16,-3 7 0 15,-1 12 6-15,-3 6 1 16,4 10 1-16,-1 9 1 16,0 0-2-16,1 10 1 15,-1 8-3-15,1 11 0 0,-1 2-6 16,1-3 1-16,-4 1-7 15,3-4 0-15,1-3-6 16,-1-3 0-16</inkml:trace>
  <inkml:trace contextRef="#ctx0" brushRef="#br0" timeOffset="103809.6486">7264 16105 38 0,'-4'-9'19'0,"18"12"-20"0,-7-9 29 15,4-4-28-15,3 7 0 16,0 3 0 0,-3-6 1-16,-1 6 0 15,-3 3 1-15,-7 9 1 16,-3 4 1-16,-4 6 0 0,-4 3 0 16,-3 3 0-16,0 1 0 15,0-11-1-15,0 1 0 16,3-3-7-16,8-10 1 15,3-9-7-15,3-13 0 0,8-9-5 16,10-6 1-16</inkml:trace>
  <inkml:trace contextRef="#ctx0" brushRef="#br0" timeOffset="103960.8227">7578 15744 37 0,'-4'4'18'0,"29"-23"-14"15,-15 13 31-15,5-4-34 0,2-2 0 16,1-1 2-16,-4-3 0 15,0 1-8-15,0-1 0 16,0 3-5-16,-3 4 0 16,-1 3-3-16,1 3 1 15</inkml:trace>
  <inkml:trace contextRef="#ctx0" brushRef="#br0" timeOffset="104110.2692">7655 15650 36 0,'-31'29'18'0,"9"-1"-20"0,22-19 35 15,-7-2-33-15,4-1 1 16,-1 9 0-16,4 7 0 16,-3 10-5-16,3-1 0 15,0 4-5-15,0-1 1 0,-4-3-3 16,8-5 1-16</inkml:trace>
  <inkml:trace contextRef="#ctx0" brushRef="#br0" timeOffset="104877.1365">7581 16061 39 0,'-7'-9'19'0,"4"6"-22"15,3 3 39-15,3-7-35 0,4-2 0 16,4 0 0-16,-4-7 1 31,7 0-4-31,-3 4 1 16,3-1-3-16,-7 4 1 16,0 6-3-16,-4 9 1 15,-3 6-1-15,-7 13 1 0,0-3 2 16,-7 4 1-16,-4 5 5 15,1 3 0-15,3-9 2 16,0 1 0-16,3-8 0 0,4-5 0 16,3-4-2-16,4-6 1 15,4-6-3-15,3-6 1 16,7-4-1-16,0-2 0 16,0-1-3-16,7 0 0 15,1-3-2-15,-5 7 1 16,-3-1-1-16,-3 7 1 0,-4 6 0 31,-10 10 1-31,-1 5 4 16,-7 7 0-16,-3 3 3 15,-7 3 0-15,3-2 1 16,1-1 0-16,3 0-1 16,3-3 0-16,4-3-2 0,4-4 1 15,3-2-3-15,0-4 1 16,7-3-1-16,0-9 0 0,3 0-1 15,1-3 1-15,3 0-1 16,0 6 1-16,0-4-2 16,0 1 0-16,-3-3-3 15,-1 0 0-15,5 0-3 16,-5-1 0-16,1-2-3 0,-4-1 1 16,0 4 0-16,0 0 0 15,-4 0 1-15,1-1 1 16,-1 1 1-16,1 0 1 15,0-4 1-15,3-2 0 16,-4-1 2-16,4 1 0 16,0-1 4-1,0 1 1-15,-3-4 3 16,-1 7 1-16,1-1 2 16,-4 4 1-16,0 6 0 15,-4 0 0-15,1 6-2 16,-4 7 1-16,3 2-3 15,1 4 0-15,-1 3-2 16,1-3 1-16,3 0-2 0,0-4 0 16,3-2-2-16,4-4 1 0,4-5-3 15,-1-8 1-15,5-5-10 16,6-7 1-16,0-2-7 16,0-4 0-16</inkml:trace>
  <inkml:trace contextRef="#ctx0" brushRef="#br0" timeOffset="107096.3263">8350 15798 10 0,'-10'-3'5'0,"13"53"7"0,1-35-8 0,-1 14-2 31,-3 15 1-31,0-4 2 0,0 4 1 16,-3 3-7-16,3 0 0 15,-4-6 4-15,1-6 1 16,-1-7-2-16,-3-6 1 16,0-7-1-16,-4-11 1 0,1-17 0 0,-1-12 0 15,-3-10-1-15,7-8 1 31,4-17 0-31,3-6 0 16,3 19 0-16,4 3 0 16,4 7-2-16,6 2 1 15,5 7-1-15,2 9 1 0,1 10 0 16,0-4 0-16,3 23 0 16,-3 18 1-16,3 22 0 15,-14 6 0-15,0 7 0 0,-7 3 1 16,0-3-3-16,-3-16 1 15,-1 3-3-15,-6-9 1 16,3-7-8-16,0-9 1 16,3-15-7-16,8-10 1 0,6-7-2 15,5-8 1-15</inkml:trace>
  <inkml:trace contextRef="#ctx0" brushRef="#br0" timeOffset="107311.2771">8964 15616 44 0,'-18'16'22'0,"1"15"-30"0,13-22 46 16,-3 7-36-16,-7-3 0 16,4 9 0-16,-5 6 0 15,-2 13-3-15,-1 2 0 31,-3-5-4-31,0-3 1 16,3-10-9-16,11-7 1 0</inkml:trace>
  <inkml:trace contextRef="#ctx0" brushRef="#br0" timeOffset="107512.2562">8879 15857 47 0,'-7'7'23'0,"-3"30"-21"0,6-24 39 0,1 15-39 15,-1-6 0-15,-3 28 1 16,0 7 0-16,-4-1-4 16,1 10 0-16,3 3 3 15,3 3 0-15,1-6-6 16,10-13 0-16,0-12-8 16,7-10 0-16,7-6-4 0,0-21 1 15</inkml:trace>
  <inkml:trace contextRef="#ctx0" brushRef="#br0" timeOffset="107761.7047">8978 15751 31 0,'-17'-7'15'0,"17"14"-10"16,0-7 24-16,0 0-26 16,7 0 1-16,3 0 4 15,4-3 0 1,4-1-9-16,7 4 0 15,6 4 6-15,1-4 1 16,0 0-3-16,7 0 1 16,-4-4-2-16,0-2 0 15,-7 0-1-15,-3-3 1 0,-4-1-7 16,-3 4 1-16,0 0-9 16,-4 2 1-16,0 4-4 15,0 0 1-15</inkml:trace>
  <inkml:trace contextRef="#ctx0" brushRef="#br0" timeOffset="108660.1371">9042 16212 23 0,'-7'31'11'0,"7"7"-8"0,0-29 16 16,0-6-16-16,0 7 0 31,0-1 2-31,0-3 0 16,0-3-6-16,0 1 1 15,0-8 3-15,0-2 1 16,3-6-1-16,4-13 0 0,11-7-1 16,3-5 0-16,7-10 0 15,8-4 0-15,-1-2 0 16,4 3 0-16,-8 0 0 0,-2 12 1 15,-5 7-1-15,-6 6 1 16,-4 9-1-16,-3 10 0 16,-1 9 0-16,-3 12 0 15,-14 29-6 1,-3-3 1-16,-8-6-6 16,0-4 1-16,-3-6-6 15,0-6 1-15,3-10-2 16,8-9 1-16</inkml:trace>
  <inkml:trace contextRef="#ctx0" brushRef="#br0" timeOffset="109047.95">9183 15980 21 0,'3'18'10'0,"-13"8"-10"0,10-20 19 16,-4 6-19-16,4 1 1 15,0-4-1-15,0 1 0 16,4-4 0-16,-1-3 0 15,4 3 0-15,4-12 1 32,0-6-1-32,-1 2 0 0,4 4 0 15,0-7 0-15,0 4-1 0,4-4 0 16,-7 17 0-16,-4 2 1 16,-7 10-1-16,-4 5 1 15,-6 11-1-15,-5 2 1 0,-2 1 0 16,-4-4 1-16,-8 4 2 31,5-1 0-31,3-2 1 16,3-11 0-16,4-5 1 15,7-10 1-15,10-12-1 16,8 0 0-16,7-10-3 0,6-6 1 16,4-6-2-16,4-3 1 15,0-1-4-15,-7 7 0 16,-1 0-6-16,-6 6 1 0,-4 10-4 15,0 12 0-15</inkml:trace>
  <inkml:trace contextRef="#ctx0" brushRef="#br0" timeOffset="109464.2494">9250 16328 21 0,'-35'28'10'0,"6"13"-4"16,29-32 13-16,-3 4-18 15,-1-1 1-15,1 4 1 16,-1 6 1-1,-3 3-5-15,0 6 0 16,-3-2 3-16,2-4 1 0,5-7-2 16,-1 1 0-16,8-6-1 15,3-7 1-15,0-3-1 16,4-15 1-16,3-7-1 16,0-6 0-16,0-7 0 15,0-8 1-15,4-4-1 16,3 6 1-16,4 4-1 15,-4-4 1-15,-4 7-1 0,1 2 0 16,-4 11 2-16,0 5 0 16,-3 10 1-16,-4 9 1 0,-4 0 0 15,-3 13 1-15,0 9 1 16,0 7 0-16,0 9-2 31,-3-7 1-31,3 1-3 16,0-7 1-16,3-2-2 15,1-4 1-15,3-10-7 16,7-2 0-16,0-7-10 0,7-3 0 16,4-3-1-16,-7-12 0 15</inkml:trace>
  <inkml:trace contextRef="#ctx0" brushRef="#br0" timeOffset="109945.6988">9825 16096 36 0,'-11'-7'18'0,"25"-49"-19"0,-10 43 35 0,6-2-33 16,5-7 1-16,-1 0-1 16,0-3 1-16,0 3-3 31,7 0 1-31,-3 3-3 0,-1 6 0 15,1 4-6-15,0 6 0 16,-1 3-3-16,-3 9 1 16</inkml:trace>
  <inkml:trace contextRef="#ctx0" brushRef="#br0" timeOffset="110415.6405">9977 16074 24 0,'-29'40'12'0,"15"-30"-9"15,11-7 20-15,-1 3-23 0,-6 4 0 16,-1-1 1-16,4 4 1 15,3-1-5-15,-3-2 1 16,7-4-3-16,4 0 1 16,3-3-3-16,0 0 1 15,4 1-2-15,-4-1 0 0,0 3 3 16,0 3 0-16,-4 4 7 31,1 3 0-31,-4-4 3 16,0 4 1-16,0 0 2 15,0 2 1-15,0-2-1 16,0-7 0-16,0-2-4 16,3-14 1-16,1 1-3 0,-1 0 1 15,4-7-2-15,4-9 0 16,3-6-1-16,7-3 0 16,0 3 0-16,1 6 0 0,-5 6-1 15,-3 7 1-15,-3 9 0 16,-8 9 1-16,-3 7 1 15,-3 9 0-15,-4-6 1 16,0 6 0-16,-4 0 1 16,4 3 0-16,0-9-1 0,4 0 1 15,3-7-2-15,0-12 1 16,7-3-2-16,0-3 0 16,3-7-6-16,4-9 0 31,4-9-6-31,10-7 1 0,8-9-4 15,6-9 1-15</inkml:trace>
  <inkml:trace contextRef="#ctx0" brushRef="#br0" timeOffset="110562.5778">10347 15760 37 0,'-18'3'18'0,"43"-15"-18"16,-18 12 35-16,7-3-34 0,4-7 0 15,3-2 0-15,-3-4 1 16,3-3-4-16,0-3 0 0,0 3-5 15,-3 4 1-15,-4 2-6 16,0 10 1-16</inkml:trace>
  <inkml:trace contextRef="#ctx0" brushRef="#br0" timeOffset="110964.8885">10400 15867 29 0,'-35'56'14'0,"24"10"-12"16,11-44 21-16,0 0-23 15,0 3 0-15,0 6-2 16,7-2 1-16,0-1-2 16,0-3 1-1,4-3-4-15,-1-6 0 16,1-7-1-16,3-9 0 0,-3-13-1 16,-1-9 0-16,1-9 4 15,3-13 0-15,-3 0 4 16,3 4 1-16,-4 2 3 15,1 10 0-15,-4 12 2 16,0 3 0-16,-4 17 0 0,-3-1 0 16,0 6-2-16,0 1 0 0,0 2-2 31,0 1 1-31,-3-1-2 16,3-2 1-16,0 2-2 15,0-2 1-15,0-4-1 16,0-3 1-16,0 0-2 15,0-3 1-15,3-12-2 16,1-7 0-16,3 0-4 16,0-6 1-16,0 0-3 0,0-3 1 15</inkml:trace>
  <inkml:trace contextRef="#ctx0" brushRef="#br0" timeOffset="111495.5702">10534 15933 18 0,'-21'72'9'0,"0"3"-3"0,17-56 15 0,-3 6-17 16,0 0 0-16,3 0 2 16,-3-3 0-16,7-6-8 15,0-4 1-15,4-5 5 16,3-4 1-16,4-6-3 16,3-4 0-1,3-5-1-15,4-1 1 16,1-3-1-16,2 4 0 0,1 3 0 15,-4 2 0-15,-3 10 0 16,-1 7 0-16,-2 9 0 16,-8 6 1-16,0 0-2 15,-4 12 1-15,-3 4-1 16,0 3 1-16,0 0-1 16,-3-3 0-16,-1-7-4 0,1-6 1 15,-1-9-3-15,-3-9 0 16,0-10-3-16,-4-16 1 15,1-12-1-15,-1-7 0 16,1 7 4-16,-1 3 1 16,4 0 5-16,0 9 1 0,0 4 3 15,3 2 1-15,1 4 1 16,-1 0 1-16,4 3-1 31,0-1 1-31,4 1-2 16,-1-3 1-16,4 0-2 15,4 0 1-15,0 2-2 0,3 1 1 16,0 0-2-16,0 3 1 16,0 0-2-16,0 0 1 0,4-3-4 15,3 0 1-15,0-3-9 16,4-4 0-16,3-6-7 16,4 1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42:25.9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8745 4390 22 0,'-10'9'11'0,"-1"22"-5"0,11-21 12 16,0 2-14-1,4 7 0-15,3-3 3 16,3 0 0-16,8-4-8 16,-4-6 0-16,4-6 7 15,-1-6 0-15,1-6-2 0,0-4 1 16,-4 3-1-1,0-15 0-15,-4 6 0 16,-2-3 0-16,-8 0-1 0,-4 6 0 16,-3 4-1-16,-4 5 1 15,-3 4-2-15,-3 9 0 16,-5 6 0-16,1 10 0 0,0-3-1 31,7-4 0-31,0 4-3 16,3 3 1-16,4 3-6 0,7 3 1 15,4 0-7-15,3-6 0 16,7 0-2-16,0-7 0 16</inkml:trace>
  <inkml:trace contextRef="#ctx0" brushRef="#br0" timeOffset="163.6028">8876 4503 12 0,'-7'-7'6'0,"7"14"7"15,0-4 4-15,0 6-16 16,0 4 1-16,3 9 0 15,-3 6 0-15,4 13-3 16,-4-1 0-16,0 4 0 0,3 0 0 16,1 0-6-16,-1-3 1 15</inkml:trace>
  <inkml:trace contextRef="#ctx0" brushRef="#br0" timeOffset="481.667">8862 4860 25 0,'0'-9'12'0,"10"-26"-10"16,-3 26 20-16,0-4-22 0,1-6 1 15,-1 4 0-15,3-7 1 16,-3 9-5-16,-3 4 0 16,-4 12-2-16,-4 6 0 15,-3 10-1-15,-7 13 1 0,0 2 2 16,0 4 0-16,-4-1 6 15,1 1 1-15,-1 0 5 16,4-7 0-16,3-6 1 16,8-3 0-16,3 0-2 15,7-13 1-15,0-6-4 0,3-9 0 32,8-13-2-32,3 4 1 15,4-10-7-15,3-7 1 16,7-5-10-16,8-10 0 15,-4-4-3-15,-4 4 1 0</inkml:trace>
  <inkml:trace contextRef="#ctx0" brushRef="#br0" timeOffset="1013.713">9215 4362 28 0,'-7'-13'14'0,"38"-34"-11"16,-17 34 24-16,4 1-26 0,3-1 0 0,0 4 0 16,-3 6 1-16,0 3-2 15,-4 6 0-15,-4 7 2 32,-3 5 0-32,-7 7-1 15,-3 1 1-15,-4 2-1 16,-4 0 0-16,-3 0 0 15,-4 0 0-15,4 1-1 16,0-7 1-16,4-7-1 0,3-2 0 16,0-7 0-16,7-6 0 15,0 0-2-15,7-9 1 16,0-4-2-16,3-3 0 0,-6 1 0 16,3 2 0-16,-7 4-1 15,3-4 1-15,-3 4 0 16,-3 3 1-16,-4 6 2 15,-4 0 0-15,-3 3 3 16,0 3 0-16,0 7 0 0,0 12 1 16,-4-3 0-16,4 6 1 15,3 6-2-15,1 10 1 16,3 0-3 0,0 3 1-16,3-3-1 15,4 0 0-15,4-10 0 16,3-5 0-16,7-7-2 15,0-7 0-15,4-8-5 16,3-14 1-16,7-8-8 16,0-4 1-16</inkml:trace>
  <inkml:trace contextRef="#ctx0" brushRef="#br0" timeOffset="1230.1103">9479 4512 29 0,'0'-9'14'0,"-14"15"-7"0,11-3 20 16,-8 3-24-16,0 7 1 0,1-4 1 15,3 7 1-15,0 6-6 16,-4 0 0-16,8 3 5 16,3 0 0-16,0 0-2 15,3-3 1-15,4-6-1 16,4-1 0-16,3-2-6 0,3-10 0 16,5 0-10-16,2-6 0 31,15-6-2-31,7-1 0 15</inkml:trace>
  <inkml:trace contextRef="#ctx0" brushRef="#br0" timeOffset="1665.88">9970 4230 27 0,'3'0'13'0,"8"47"-4"16,-8-22 14-16,-6 3-22 15,-1 10 1-15,4 12-1 16,-3 19 1-16,-1 9-2 15,1 4 0-15,-1-10 0 0,-3-6 0 16,0-10-3-16,3-9 0 16,1-9-5-16,3-13 0 15,0-12-2-15,0-13 0 32</inkml:trace>
  <inkml:trace contextRef="#ctx0" brushRef="#br0" timeOffset="1866.0654">9977 4518 30 0,'24'-22'15'0,"19"7"-15"16,-29 12 29 0,10 6-25-16,-2 3 1 15,-5 3 3-15,-6 4 0 16,-4 3-10-16,-7-1 1 16,-7 7 6-16,-4-3 0 0,1 3-5 15,-1-6 1-15,0-7-7 16,1-6 0-16,-1-3-8 15,4-9 1-15</inkml:trace>
  <inkml:trace contextRef="#ctx0" brushRef="#br0" timeOffset="2083.927">10492 4321 43 0,'0'47'21'0,"-14"9"-22"0,10-37 34 15,-3 12-33-15,0 10 0 32,-4 16 2-32,-3 2 1 15,0 4-5-15,-4 3 0 0,4-13-3 16,4-6 1-16,3-6-5 16,3-10 0-16,4-9-4 15,7-12 1-15</inkml:trace>
  <inkml:trace contextRef="#ctx0" brushRef="#br0" timeOffset="2284.0659">10442 4462 27 0,'14'-38'13'0,"8"19"-6"0,-15 13 22 0,7 3-28 31,3 3 1-31,1 6 2 16,0-3 0-16,-4 4-3 15,-4 5 0-15,-3 7 4 16,-7 9 0-16,-3-3-1 0,-8 4 0 15,1-4-1-15,-4 6 1 16,3-6-6-16,0-3 0 16,4-9-6-16,0-7 1 15,4-9-8-15,6-7 1 0</inkml:trace>
  <inkml:trace contextRef="#ctx0" brushRef="#br0" timeOffset="2467.5448">10806 4424 42 0,'-7'-6'21'0,"28"3"-16"0,-11 0 35 16,4-4-39-16,8-2 1 31,-1 0 1-31,10-7 0 0,-6-3-7 16,0 0 1-16,0-3-5 15,-4 4 1-15,0 5-7 16,0 7 0-16</inkml:trace>
  <inkml:trace contextRef="#ctx0" brushRef="#br0" timeOffset="2633.2831">11035 4336 41 0,'-28'32'20'0,"17"-7"-18"0,8-16 33 16,-1 1-33-16,-3 5 0 15,0 10 0-15,3 4 1 16,1 11-7-16,-1 11 1 15,1 2-3-15,-1 10 0 0,1-1-7 16,-4 1 0-16</inkml:trace>
  <inkml:trace contextRef="#ctx0" brushRef="#br0" timeOffset="2801.1495">10724 4992 57 0,'-14'3'28'0,"14"-6"-33"0,4 0 54 15,10-4-46-15,7 1 1 0,11-13 1 16,7 0 0-16,7 1-7 16,3-4 0-16,-3 0-1 15,3-3 1-15,1 3-16 16,13 0 0-16</inkml:trace>
  <inkml:trace contextRef="#ctx0" brushRef="#br0" timeOffset="3583.9058">11804 4584 21 0,'-11'-3'10'0,"11"9"-2"16,0-6 11-16,4 3-15 16,-1 7 0-16,1 9 2 31,-1 6 1-31,-3 9-9 15,0 7 1-15,0 3 5 0,-3 0 0 16,-1-10-2-16,1-5 0 0,-1-4-1 16,4-7 1-16,0-2-1 31,0-10 0-31,4-12-1 16,3-13 1-16,11-6-1 0,3-9 1 15,3-4-1-15,5 0 1 16,2 4-2-16,1 3 1 15,-4 5 0-15,1 8 1 0,-8 5 0 16,-4 7 1-16,-2 9 0 16,-1 6 0-16,-4 10 0 15,-3 3 0-15,0 6-1 16,-3 4 1-16,-4-4-7 16,3-3 1-16,-3-3-10 0,7-6 1 15</inkml:trace>
  <inkml:trace contextRef="#ctx0" brushRef="#br0" timeOffset="3885.1963">12259 4678 41 0,'7'-15'20'0,"18"-26"-17"0,-18 31 28 0,3-2-29 31,1-4 1-31,0 0 1 16,-4 4 0-16,-7 3-6 0,-4 9 1 15,-6 6 3-15,-8 19 0 16,-3 13 0-16,-4 9 0 16,4 6-1-16,3 0 0 15,4-6 0-15,4-15 1 0,2-4 0 16,5-6 0-16,3-3-1 16,7-7 1-16,7 1-2 15,4-7 1-15,3-9-6 16,0-7 0-16,7-8-8 15,15-8 0-15,2 5-3 0,-2-8 1 16</inkml:trace>
  <inkml:trace contextRef="#ctx0" brushRef="#br0" timeOffset="6348.5165">12651 4471 19 0,'-22'3'9'0,"5"4"-1"15,17-7 10-15,3 3-16 16,1 3 0-16,-1 0 3 16,8-3 0-16,0 1-6 15,-1-4 1-15,1-7 3 16,-1-2 1-16,4-4-2 0,4 4 1 16,-4-7-7-16,0 4 1 15,0-7-7 1,-3 3 1-16</inkml:trace>
  <inkml:trace contextRef="#ctx0" brushRef="#br0" timeOffset="6520.563">12693 4330 29 0,'-11'41'14'0,"4"18"-6"0,7-43 20 16,0 12-27-16,0 7 1 15,0 12-1-15,0 6 1 16,-3 7-3-16,3-4 1 15,0 1-1-15,3-13 1 0,1-7-5 16,-1-5 0-16,1-7-6 16,3-7 1-16</inkml:trace>
  <inkml:trace contextRef="#ctx0" brushRef="#br0" timeOffset="6903.1092">12806 4612 27 0,'-4'16'13'0,"8"44"-11"0,-4-45 18 16,3 7-18-1,1 3 0-15,-1 0 0 16,1-3 1-16,3-3-4 16,0-6 1-16,4-7 2 15,-1-12 0-15,4-10-1 16,4-9 1-16,7-10-1 0,3 4 1 15,-7 3-2-15,0 3 1 16,-3 9-1-16,-8 10 1 16,-2 9 0-16,-12 13 1 15,-7 12 1-15,-3 6 0 16,4 4 0-16,-1-3 1 0,8-1-1 16,-1-3 0-16,11-6-1 15,4-6 1-15,3-6-2 16,7-10 1-16,7-9-1 15,0-7 0-15,4-9-8 32,0-6 1-32,-4-3-8 0,7-1 1 15</inkml:trace>
  <inkml:trace contextRef="#ctx0" brushRef="#br0" timeOffset="7136.651">13307 4678 34 0,'-25'28'17'0,"18"1"-11"15,7-26 22-15,0 0-26 16,4 0 0-16,-4-3 1 16,3-6 1-16,-3 0-5 15,0-7 1-15,0 0 2 0,0-5 1 16,-3-1-2-16,-1 0 1 16,-3 3-1-16,0 1 1 15,0-4-4-15,0 3 1 0,0 4-3 16,3 2 0-16,1 4-4 31,3 6 0-31,0 3-5 16,3 10 0-16</inkml:trace>
  <inkml:trace contextRef="#ctx0" brushRef="#br0" timeOffset="7416.4712">13399 4694 24 0,'-15'38'12'0,"12"9"-4"0,3-38 16 0,0 7-20 15,0 2 0-15,0-2 3 16,0 0 0-16,3 0-8 16,-3-7 0-16,0-3 6 15,0-6 1-15,7-9-3 0,1-7 1 16,2-9-2-16,8-6 0 15,-1-10-1-15,5 0 1 16,-1 7-6-16,0-1 1 16,0 1-7-16,-3 2 1 31,-1 7-5-31,-3 0 0 0</inkml:trace>
  <inkml:trace contextRef="#ctx0" brushRef="#br0" timeOffset="7619.4087">13790 4076 36 0,'-3'13'18'0,"3"43"-18"0,0-28 30 15,0 4-29-15,-4 15 0 0,-7 0 1 16,-3 9 0-16,0 7-3 16,0 6 1-16,4 0 1 15,-1 0 0-15,4-10-5 16,7-8 1-16,0-7-9 31,7-16 1-31</inkml:trace>
  <inkml:trace contextRef="#ctx0" brushRef="#br0" timeOffset="7804.7788">13829 4499 40 0,'-11'7'20'0,"-10"34"-16"0,18-32 31 16,-4 10-33-16,0 6 0 15,3 3 1-15,4-3 0 16,0-3-4-16,4-3 0 0,6-7 3 16,4-5 0-16,4-7-8 15,3-7 1-15,4 1-9 16,-4 3 0-16</inkml:trace>
  <inkml:trace contextRef="#ctx0" brushRef="#br0" timeOffset="8889.9546">14453 4035 27 0,'-7'-6'13'0,"7"6"-1"0,0 0 12 0,0 0-23 16,4 0 0-1,3 3 0-15,0 4 1 16,0-1-2-16,4 3 0 0,-1 1 0 15,1 5 1-15,-4 4-9 16,0 3 1-16,-7 16-3 16,-7 6 0-1</inkml:trace>
  <inkml:trace contextRef="#ctx0" brushRef="#br0" timeOffset="9422.7355">14365 4446 24 0,'-21'-6'12'0,"24"-4"-8"15,1 10 17-15,3-6-18 16,4 0 0-16,6-7 0 16,4 1 1-16,8 2-5 0,-5 1 0 15,1 3 0-15,-4 6 1 0,0 3-4 16,-3 6 0-16,-11-2-1 16,-3 2 0-16,-8 7-1 15,-3 2 1-15,-4 4 4 31,-3 0 0-31,0-6 3 16,0 0 0-16,4-4 2 16,-1-5 1-16,4-1-1 15,3-6 0-15,4-6-3 16,7-1 1-16,4-2-1 0,0-1 0 16,-1 4-2-16,4 3 1 15,-3 3 0-15,-1 3 0 0,-2 3 0 16,-5 7 1-16,1 3-1 15,-8-4 1-15,-3 10 1 16,-4 3 0-16,1 7 0 16,-1-4 0-16,4 0 0 15,0-3 1-15,4-3-1 16,-1-6 0-16,4-1-1 0,0-2 1 16,0-7-2-16,0 1 1 15,0-7-1-15,0 0 1 16,0 0 0-16,0 0 0 0,4-4 0 31,-1 1 0-31,-3 3-4 16,4-3 1-16,3 0-6 15,0 0 1-15,0-10-5 16,0 7 1-16</inkml:trace>
  <inkml:trace contextRef="#ctx0" brushRef="#br0" timeOffset="9706.2403">14982 4095 25 0,'-21'-38'12'0,"11"48"-2"16,6-13 18-16,4 3-27 15,-3 6 0 1,3 6 1-16,0 1 0 15,0 3-3-15,3 2 1 16,1 1 1-16,3 3 1 16,3-6-1-16,1-4 0 0,3-2 0 15,0-4 0-15,0-3-2 16,-3-3 0-16,3-3-3 16,-3-3 0-16,-4 0-7 15,-4 9 0-15</inkml:trace>
  <inkml:trace contextRef="#ctx0" brushRef="#br0" timeOffset="9921.9253">14799 4471 29 0,'-7'0'14'0,"18"-6"-8"0,-4-3 20 0,3 2-24 16,4 1 1-16,4 0 0 31,3-10 0-31,4 0-4 15,7 1 0-15,-1-7 3 16,1 3 1-16,3-6-4 16,8 3 0-16,-8 3-5 15,-3 3 1-15,-8 4-6 0,-9 9 0 16</inkml:trace>
  <inkml:trace contextRef="#ctx0" brushRef="#br0" timeOffset="10072.2989">15078 4311 28 0,'-21'22'14'0,"-4"16"-9"0,21-26 20 0,-3-2-25 16,0 6 1-16,-3 9-1 16,-1 6 1-16,0-3-3 15,1 10 0-15,-4 3-4 0,3-1 1 16,4-2-4-16,4 0 0 31</inkml:trace>
  <inkml:trace contextRef="#ctx0" brushRef="#br0" timeOffset="10240.0066">14884 4653 29 0,'-11'-47'14'0,"11"38"-9"15,4 2 26-15,-1 1-30 16,8-3 1-16,3-1 1 16,7 1 0-16,0-4-4 15,4 1 1-15,0 2 1 0,-1 1 1 16,-3 6-6-16,-3 6 0 15,-7 6-7-15,-8 7 0 16</inkml:trace>
  <inkml:trace contextRef="#ctx0" brushRef="#br0" timeOffset="10405.7395">14940 4838 25 0,'-42'57'12'0,"-4"-1"2"16,35-47 14-16,1-2-25 16,3-1 1-16,7-3 0 15,7-3 1-15,7-9-7 16,4-13 1-1,6-10 4-15,15-8 0 16,0-7-3-16,14-4 1 16,7 4-7-16,10 0 1 0,-3 3-8 15,-3 7 1-15</inkml:trace>
  <inkml:trace contextRef="#ctx0" brushRef="#br0" timeOffset="11023.9309">15660 4183 17 0,'0'-25'8'0,"7"25"6"0,-7 0 2 0,0 12-12 15,0 7 0-15,-4 12 2 16,-3 7 0-16,0 0-8 15,-3 2 0-15,-1 4 5 16,0-3 1-16,1 3-3 16,3-6 1-16,0-4-2 15,0-3 1-15,0-5-1 0,3-11 1 16,1-12-1-16,-1-9 0 16,4-3-1-16,4-13 1 31,6-10-1-31,1-12 0 15,6-12 1-15,12-4 1 16,6 4 1-16,4 0 0 0,3 12 1 16,4 6 0-1,21 13 0 1,-4 6 1-16,-10 13-1 16,-7 9 0-16,-7 13-1 0,-7 12 0 15,-8 6 0-15,-9 4 0 16,-8-3-2-16,-7 2 0 15,-7 1-5-15,-8 3 1 16,-2-7-9-16,-4 1 0 0,3-1-1 16,-10-12 0-16</inkml:trace>
  <inkml:trace contextRef="#ctx0" brushRef="#br0" timeOffset="11156.2978">15871 4443 21 0,'0'-9'10'0,"0"12"-7"16,0 0 17-16,0 6-20 15,-3 7 1 1,-4 0 0-16,0 2 0 16,3-2-4-16,1 0 1 15,3 0-4-15,3-7 0 0</inkml:trace>
  <inkml:trace contextRef="#ctx0" brushRef="#br0" timeOffset="11324.1669">16030 4365 26 0,'4'-29'13'0,"-1"33"-8"0,-3-1 21 16,-3 6-25-16,-4 7 0 16,0-1 0-16,-4 7 1 15,-3 7-3-15,-4 5 1 16,-3 1-2-16,-7 5 0 0,-7 4-7 31,-4-3 0-31</inkml:trace>
  <inkml:trace contextRef="#ctx0" brushRef="#br0" timeOffset="11524.3058">15494 4688 38 0,'-11'-47'19'0,"26"28"-14"16,-8 9 32-16,7 4-32 0,7-3 0 16,7-7 2-16,21-3 1 0,19-3-11 15,9 0 1-15,11-3 6 16,22-16 1-16,10 1-4 15,-4-4 0-15,-3-3-15 16,0 9 1-16,7 7-3 16,-18-7 0-16</inkml:trace>
  <inkml:trace contextRef="#ctx0" brushRef="#br0" timeOffset="108355.1264">21128 699 26 0,'-4'0'13'0,"1"-3"-4"0,3 12 13 0,0 16-19 31,-4 13 0-31,1 15 2 16,-8 4 1-16,-3 12-8 15,0-4 1-15,-4 11 4 16,1 5 1-16,-1 1-1 15,4-7 0-15,0-9-2 16,3-13 1-16,4-6-5 0,0-12 1 16,4-26-3-16,6-25 0 15,4-15-4-15,4-22 1 16,3-10-1-16,3 4 1 0,5-4 4 16,-1 0 0-16,0 10 5 15,0-1 0-15,11 14 4 16,-4 8 0-16,0 7 1 15,-3 10 1-15,-7 5 1 16,-4 10 0-16,-4 10-2 16,-10 2 1-16,-10 10-2 0,-4-6 0 15,-4 6-1-15,-3 0 0 16,0 3-2-16,0-3 0 16,3-4-5-16,4-2 1 15,3-3-6-15,8-1 0 0,6-2-7 16,4-1 1-16</inkml:trace>
  <inkml:trace contextRef="#ctx0" brushRef="#br0" timeOffset="108650.8799">21368 1304 37 0,'-11'28'18'0,"-6"-3"-13"15,13-9 28-15,0 0-29 16,1-1 0-16,3 1 0 0,7-10 1 15,4 1-7-15,6-7 1 0,4-10 3 16,1-2 1-16,-1-7-2 16,7 0 0-16,-7 3-1 15,-3 1 1-15,-4 12 0 16,-4 6 1-16,-6 6-1 16,-4 7 1-16,0 6 0 15,-4-7 1-15,4 1-1 0,0-3 0 31,0-4-3-31,7-9 0 0,4-12-6 0,3-14 1 32,7-8-9-32,4-10 1 15,3-3-2-15,18 0 0 0</inkml:trace>
  <inkml:trace contextRef="#ctx0" brushRef="#br0" timeOffset="108970.0813">21950 856 34 0,'-14'12'17'0,"-14"42"-15"0,17-29 31 15,-7 3-29-15,-3 9 1 16,-4 7 2-16,1-3 0 16,3 3-9-16,-1 3 0 15,8-9 5-15,4-4 1 16,3-15-2-16,7-10 0 16,14-12-1-16,10-9 0 0,5-7 0 31,6-3 0-31,4 3-1 15,-7 0 1-15,-4 7-1 16,-4 2 0-16,-6 10 0 16,-7 10 0-16,-4 2 0 0,-7 7 1 15,-4 3 1-15,-3-3 0 16,0 6 0-16,0-6 0 16,-4-7-3-16,4 1 1 0,0-4-8 15,7-9 0-15,7-12-9 16,11-13 1-16</inkml:trace>
  <inkml:trace contextRef="#ctx0" brushRef="#br0" timeOffset="109155.7265">22303 793 48 0,'-32'31'24'0,"7"19"-22"0,18-21 37 15,0 5-38-15,-7-2 0 16,0 8 0-16,0 4 0 15,0-3-5 1,3 0 1-16,4-7-7 16,3 4 1-16,15-13-6 15,0-12 1-15</inkml:trace>
  <inkml:trace contextRef="#ctx0" brushRef="#br0" timeOffset="109302.6583">22475 1107 42 0,'-35'18'21'0,"7"14"-25"15,24-20 37-15,-3 1-33 16,0-1 1-16,0 7 0 16,0 0 0-16,4 0-7 15,-1-4 1-15,4 4-7 16,7-9 1-16</inkml:trace>
  <inkml:trace contextRef="#ctx0" brushRef="#br0" timeOffset="109455.9584">22525 1053 59 0,'-21'-34'29'0,"21"15"-39"0,7 10 55 16,0-4-45-16,0 7 0 15,3-4-3-15,1 4 0 16,3-3-5 0,0-1 1-16,4 1-9 15,7 9 1-15</inkml:trace>
  <inkml:trace contextRef="#ctx0" brushRef="#br0" timeOffset="109688.4006">22751 972 30 0,'-7'28'15'0,"-8"-19"1"0,8 1 18 16,-3 2-30-16,-4 1 1 15,0-1 0-15,0 4 0 0,6-7-8 16,1 4 0-16,4 0 5 16,3-1 0-16,0 4-2 15,3-7 0-15,1 7 0 16,-1 3 0-16,1-4 1 15,-4-2 0-15,0 6 0 32,0 0 1-32,-4 6-1 15,1-10 1-15,-1-2-5 0,4-7 0 16,4-15-8-16,3-7 1 0,7-9-5 16,4-13 0-16</inkml:trace>
  <inkml:trace contextRef="#ctx0" brushRef="#br0" timeOffset="109988.6333">22976 796 38 0,'4'-19'19'0,"-1"41"-10"16,-3-9 33-16,-7 6-37 15,-14 15 0-15,-7 13 6 0,7-3 0 16,0-6-14-16,0 2 1 16,3-2 8-16,4-10 0 15,7-3-3 1,3-12 0-16,8-7-3 15,6-6 1-15,11-3-1 16,8-3 1-16,-1-4-2 16,7 4 1-16,-7 3 0 15,1 3 0-15,-8 0 0 16,-4 0 0-16,-2 3 0 16,-8 6 0-16,-4 1 0 0,-3-1 0 15,0 1-5-15,0 2 0 16,4-2-7-16,3-7 0 15,3 3-7-15,4-6 0 0</inkml:trace>
  <inkml:trace contextRef="#ctx0" brushRef="#br0" timeOffset="110255.697">23234 1144 30 0,'14'-9'15'0,"14"-10"0"16,-17 13 17-16,3-10-28 16,0-3 0-1,-3 7 2-15,-1-10 1 16,-3 6-8-16,-10 10 1 15,-8 6 7-15,-6 15 0 16,-5 4-1-16,1 0 0 16,0 6-1-16,3 3 1 15,4-3-3-15,4 7 1 0,3-7-2 16,7-6 0-16,3-4-1 16,8 1 0-16,3-10-1 15,4-3 1-15,3-9-8 16,0-3 0-16,7-10-13 15,11-3 0-15,0 3-1 0,-8-3 1 16</inkml:trace>
  <inkml:trace contextRef="#ctx0" brushRef="#br0" timeOffset="110505.6703">23534 1100 49 0,'0'7'24'0,"-7"-7"-25"16,7 3 47-16,-4 6-43 15,-3 7 0-15,0 6 4 16,-3 9 0-16,-8-6-8 15,4 3 0-15,3-3 6 16,4-6 0-16,7-6-1 31,7-7 1-31,11-22-3 16,7-6 1-16,6-3-1 0,-3-6 0 16,1 0-2-16,-1-4 1 15,0 10-1-15,-3 3 0 0,-4 6-4 16,-3 7 0-16,-1 0-9 15,1 2 1-15,3 14-8 16,-3-17 0-16</inkml:trace>
  <inkml:trace contextRef="#ctx0" brushRef="#br0" timeOffset="111397.9815">25449 994 39 0,'-10'6'19'0,"-22"16"-12"0,25-19 19 0,-14 16-23 16,3 0 1 0,-17 6 2-16,7-3 0 15,3 6-8-15,4-6 1 16,14 0 5-16,3-7 0 15,18-5-2-15,-3-4 1 16,14-12-2-16,-4 0 0 16,14-16 0-16,-7 0 0 15,4 0-1-15,-7 3 1 0,-1-3-1 16,-6 6 1-16,-11 10 0 16,0 0 1-16,-14 12-1 15,4 0 1-15,-8 16-1 16,0-3 1-16,-3 6 0 0,7 0 0 15,4 3-4-15,-1-2 0 16,8-4-7-16,-1-4 1 16,18-8-9-16,-6-4 0 0</inkml:trace>
  <inkml:trace contextRef="#ctx0" brushRef="#br0" timeOffset="111798.3646">25873 1107 49 0,'-29'3'24'0,"-13"28"-21"16,35-25 38-1,-11 10-39-15,4 0 0 16,-3 9 2-16,3-6 0 16,7 3-5-16,0-4 1 0,17-5 2 15,-3-4 1-15,21-18-1 16,-6 3 1-16,16-23-1 15,-9 1 0-15,20-35-1 16,-10 20 0-16,7-45-1 16,-11 19 1-16,-7-3-2 15,-7 18 1-15,-7 10-1 0,1 13 0 32,-15 19 0-32,0 2 1 15,-11 41 0-15,0-12 0 16,-10 44 0-16,7-10 1 0,-4 10 0 15,4-16 1-15,4 6-3 16,3-12 0-16,7 12-7 16,0-9 1-16,10-12-10 15,1-7 1-15,10-25-2 16,-3 0 0-16</inkml:trace>
  <inkml:trace contextRef="#ctx0" brushRef="#br0" timeOffset="111998.3701">26254 1085 39 0,'-36'22'19'0,"1"-1"-20"0,28-14 37 16,0 8-31-16,0 4 0 0,3 0 5 16,1-10 1-16,14 4-12 15,-4 0 0-15,24-13 8 16,-6 0 1-16,17-22-3 16,-10 9 0-16,10-12-8 15,-6 6 0-15,10-9-11 0,-8 6 0 31,1 19-5-31,-7 3 1 16</inkml:trace>
  <inkml:trace contextRef="#ctx0" brushRef="#br0" timeOffset="112450.8792">26656 1197 41 0,'0'-6'20'0,"18"-16"-19"0,-11 16 32 16,21-10-31-16,-7 4 1 15,14-7 0-15,-7 3 1 16,4-9-5-16,-7 3 0 16,-11 7 3-16,0 2 1 0,-24 13-3 15,-1 0 1-15,-24 13 0 16,6-4 1-16,-16 22 0 15,9-9 0-15,1 13 1 16,7-16 0-16,10 15 0 16,4-9 0-16,14 3-1 15,0-12 1-15,18-10-4 0,-4 1 1 16,25-14-9-16,-8 4 1 16,22-6-9-16,-10-1 0 15</inkml:trace>
  <inkml:trace contextRef="#ctx0" brushRef="#br0" timeOffset="112831.4446">27122 1091 29 0,'-7'3'14'0,"14"-9"-3"0,-7 6 12 15,0 0-20-15,0 0 1 16,0 3 1-16,0-3 0 0,-4 0-6 16,1 0 1-16,-1 0 5 15,0 0 0-15,4 0-2 32,0 0 1-32,0 0-1 15,0 0 0-15,4 3-2 0,0 0 1 16,-4-3-1-16,0 0 1 15,7 0 0-15,0 0 0 16,10-3 1-16,-3 3 1 0,8-13 0 16,-5 4 0-16,26-7-1 15,-12 4 0-15,19-4-4 16,-12 7 0-16,5-10-10 16,-11 0 1-16,6 10-9 15,-9-1 1-15</inkml:trace>
  <inkml:trace contextRef="#ctx0" brushRef="#br0" timeOffset="113032.9027">27407 868 47 0,'-21'6'23'0,"11"26"-21"0,10-26 34 0,-7 19-36 31,-1-6 1-31,-16 16 0 15,3-7 0-15,-4 19-2 16,7-13 1-16,1 13-5 0,3-6 1 16,6 3-10-16,1-10 0 15</inkml:trace>
  <inkml:trace contextRef="#ctx0" brushRef="#br0" timeOffset="113183.7197">27570 1094 42 0,'-18'6'21'0,"4"29"-24"16,14-32 31-16,-11 19-29 0,4-3 1 16,-10 12-8-16,6-6 0 15,-3 3 1-15,3-6 1 32</inkml:trace>
  <inkml:trace contextRef="#ctx0" brushRef="#br0" timeOffset="113317.165">27619 969 57 0,'4'-22'28'0,"3"12"-41"0,-7 10 53 0,7-6-57 16,-7 6 0-16,14 6-11 0,-4-6 1 16</inkml:trace>
  <inkml:trace contextRef="#ctx0" brushRef="#br0" timeOffset="113600.7841">27912 1019 56 0,'-21'9'28'0,"-29"1"-37"0,40-10 51 0,-4 15-43 32,3-5 1-32,0-7-1 15,1 3 0-15,3 0 1 16,3 1 0-16,4 5-1 15,0-2 1-15,4 8 1 0,-1-2 0 16,8 6 1-16,-4-3 0 16,0 0 2-16,0-7 0 0,-11 7 0 15,1 0 0-15,-4-4-1 16,0-2 1-16,-7 3-4 16,3-7 0-16,1-6-8 15,-1 0 0-15,7-15-10 16,1 2 0-16</inkml:trace>
  <inkml:trace contextRef="#ctx0" brushRef="#br0" timeOffset="113848.8484">28007 1188 43 0,'32'-19'21'0,"-8"-6"-9"0,-16 19 28 0,9-4-38 16,-3 7 1-16,4-15 0 16,-4-1 0-16,-7 9-4 31,-3 4 0-31,-15 9 4 15,4 0 0-15,-18 7-2 16,4-1 0-16,-14 13 0 0,10-3 1 16,0 12-1-16,4-3 1 15,7 1-2-15,0-4 1 16,14-10 0-16,0 4 1 16,21-9-7-16,-7-1 1 0,11-18-12 15,-4 2 0-15,11-2-2 16,-4 3 1-16</inkml:trace>
  <inkml:trace contextRef="#ctx0" brushRef="#br0" timeOffset="114135.4892">28406 1075 38 0,'-7'16'19'0,"-7"-13"-18"0,10-3 34 31,-3 13-31-31,0-10 1 16,0 15 3-16,0-2 1 0,0 3-9 15,0 0 0-15,0-7 7 16,0-2 1-16,7-1-2 16,0 1 0-1,49-39-3 1,-14 4 1-16,11-9-9 15,-7-1 1-15,-4 13-13 16,-10 7 0-16,0 15-3 16,-8 0 1-16</inkml:trace>
  <inkml:trace contextRef="#ctx0" brushRef="#br0" timeOffset="114833.8634">23326 1847 23 0,'-11'-7'11'0,"8"23"-4"0,3-13 13 0,0 0-16 15,0 0 1-15,3 7 4 16,1-7 1-16,6 9-10 16,1-2 1-1,21 21 7-15,-8-6 1 16,19 26-2-16,-8-11 1 0,11 29-2 15,-11-15 0-15,14 21-3 16,-10-16 1-16,18 26-2 16,-15-22 0-16,21 12 0 15,-13-22 0-15,13 10-5 16,-10-10 1-16,4 10-9 0,-15-22 0 16,11 12-8-16,-14-12 1 15</inkml:trace>
  <inkml:trace contextRef="#ctx0" brushRef="#br0" timeOffset="115435.3995">26130 1947 27 0,'4'0'13'0,"-4"-6"0"16,0 6 10-16,0 0-18 31,0 0 0-31,-4 6 5 16,1 0 1-16,-8 19-12 16,1-3 0-16,-19 25 9 0,8-6 0 15,-18 28-3-15,8-16 0 16,-26 45-3-16,18-23 1 0,-28 13-2 15,18-23 1-15,-4 14-2 16,14-16 1-16,0-7-4 31,8-12 1-31,2 6-9 0,8-12 0 16,0-1-7-16,3-5 0 16</inkml:trace>
  <inkml:trace contextRef="#ctx0" brushRef="#br0" timeOffset="116270.8038">23499 3173 38 0,'14'0'19'0,"-4"44"-13"0,-10-25 20 16,-7 15-24-16,-3 7 0 15,-8 9 1-15,-3 10 0 0,-4 6-4 16,7-1 1-16,1 1 1 15,-1-12 0-15,4-7-7 16,3-10 1-16,4-5-7 16,0-7 0-16</inkml:trace>
  <inkml:trace contextRef="#ctx0" brushRef="#br0" timeOffset="116480.2321">23513 3292 26 0,'31'-9'13'0,"29"28"-8"0,-46-16 13 0,1 3-15 31,-1 3 1-31,-4 4 4 16,-3 3 0-16,-3 2-8 15,-8 1 1-15,-10 3 5 16,-7 6 1-16,-11 7-2 16,-3-4 0-16,-4 1-2 15,7-7 0-15,8-6-9 16,6-4 1-16,1-5-9 15,24-13 0-15</inkml:trace>
  <inkml:trace contextRef="#ctx0" brushRef="#br0" timeOffset="116696.9756">23897 3264 52 0,'-7'34'26'0,"-14"32"-26"0,14-44 42 15,-4 13-41-15,-3 15 0 16,-3 10 0-16,-1 9 1 16,0-7-3-16,4 1 1 0,0-7-4 0,3-5 0 15,4-8-7-15,0-8 0 16,7-13-5-16,7-13 1 31</inkml:trace>
  <inkml:trace contextRef="#ctx0" brushRef="#br0" timeOffset="116914.1051">23872 3314 42 0,'22'-12'21'0,"45"12"-25"15,-46 3 38-15,4 0-33 16,-1 0 1-16,1 3 4 0,-4 7 1 16,-7 3-7-16,-7 5 1 15,-10 5 4-15,-11 5 1 16,-11 13-2-16,-7 3 1 15,4-6-3-15,0-4 1 0,0-9-8 16,6-6 0-16,8-9-8 16,7-7 1-16,11-12-5 15,6 3 0-15</inkml:trace>
  <inkml:trace contextRef="#ctx0" brushRef="#br0" timeOffset="117129.7771">24289 3386 57 0,'-18'0'28'0,"29"-6"-36"0,-1 3 55 16,8-3-46-16,3-4 0 31,7 1 1-31,1 3 0 0,9-1-5 16,1 1 1-16,-4 3-7 0,-3 0 1 31</inkml:trace>
  <inkml:trace contextRef="#ctx0" brushRef="#br0" timeOffset="117283.5261">24532 3342 46 0,'-46'4'23'0,"18"17"-13"15,21-11 20-15,-7 6-30 16,3 5 1-16,1 11 0 15,-1 9 0-15,1 6-5 16,3 3 0-16,-1 3-10 31,5 0 1-31</inkml:trace>
  <inkml:trace contextRef="#ctx0" brushRef="#br0" timeOffset="117462.3595">24229 3913 66 0,'-14'-9'33'0,"21"-7"-35"16,0 13 59 0,7-3-56-16,4-1 0 0,6-11 0 15,8 5 0-15,0-3-2 0,10 4 1 16,0-1-12-16,4 4 0 16,0 3-7-16,-11-1 0 15</inkml:trace>
  <inkml:trace contextRef="#ctx0" brushRef="#br0" timeOffset="118294.2181">25336 3628 29 0,'-3'19'14'0,"-4"31"-7"0,7-41 14 0,-11 19-19 0,1-6 1 31,-1 3 2-31,4-6 1 15,4-3-5-15,-1-4 0 16,18-18 4-16,-3 0 1 16,13-22-2-16,-6 6 0 15,17-16-1-15,-6 10 1 16,20-10-3-16,-14 7 1 0,18 6-1 16,-14 6 1-16,-4 10 0 15,-7 2 0-15,-6 14 0 16,-5-1 0-16,-13 19 1 15,-4-6 0-15,-14 9-1 16,3-6 0-16,-7 9-4 16,4-6 0-16,0 0-8 15,4-3 1-15,3-3-9 16,0-3 1-16</inkml:trace>
  <inkml:trace contextRef="#ctx0" brushRef="#br0" timeOffset="118577.7729">25841 3625 42 0,'25'-16'21'0,"-8"-25"-22"0,-10 29 31 15,7-7-30-15,-3 3 1 0,-4-3 2 16,0 7 1-16,-14 2-5 16,4 4 1-16,-19 22 3 15,5-4 1-15,-22 29 0 16,7-6 0-16,-14 8-1 15,11-8 0-15,7 9 0 0,7-10 1 16,17-5-2-16,4-7 0 31,14-1-1-31,-3-2 0 16,10-6-4-16,-3-1 0 16,13-8-9-16,-6-1 1 15,21-13-6-15,-11 1 1 0</inkml:trace>
  <inkml:trace contextRef="#ctx0" brushRef="#br0" timeOffset="118776.3681">26063 3383 55 0,'-10'0'27'0,"20"-3"-37"0,-10 3 50 15,14-9-40-15,-3 2 1 0,14-5 0 16,-8 2 1-16,11-5-8 15,-6 2 0-15,2-6-6 16,-2 4 1-16,2-7-3 31,-6 6 0-31</inkml:trace>
  <inkml:trace contextRef="#ctx0" brushRef="#br0" timeOffset="118929.0805">26307 3160 35 0,'-22'22'17'0,"-6"13"-15"0,25-29 33 16,-22 19-31-16,7-3 1 0,-6 19 0 15,6-10 1-15,-10 32-8 16,7-16 0-16,3 25 3 16,4-15 0-16,3 2-9 15,8-9 1-15,3-9-7 16,7-6 1-16</inkml:trace>
  <inkml:trace contextRef="#ctx0" brushRef="#br0" timeOffset="119244.2434">26353 3493 35 0,'0'6'17'0,"21"-3"-17"0,-14-3 26 0,7-9-26 16,-4 3 0-16,15-7 0 15,-7 1 0-15,10-1 0 16,-10 4 0-16,-1 9 0 0,-3 0 1 15,-10 18 1-15,-1-5 1 16,-6 21 1-16,-1-5 1 16,-3 8 1-16,0-12 0 15,0 0-1-15,0-3 1 0,4-6-2 16,-1-3 1-16,8-13-3 16,-4 0 0-16,14-10-3 15,-4 1 1-15,8-4-9 16,-4 4 1-16,7-7-8 15,-3 4 0 1</inkml:trace>
  <inkml:trace contextRef="#ctx0" brushRef="#br0" timeOffset="119546.2401">26903 3612 39 0,'3'28'19'0,"-6"-21"-9"16,10-7 26-16,-7 0-32 15,7-4 0-15,4-5 2 16,-4-4 1-16,0-5-9 16,0-1 0-16,-4-6 6 0,4 6 0 15,-7 3-2-15,-7 1 0 0,0-1-2 16,0 6 1-16,-3 1-2 15,2 6 1-15,1 3-6 16,0 0 1-16,4 6-6 31,3 4 0-31,3-4-6 16,11-3 1-16</inkml:trace>
  <inkml:trace contextRef="#ctx0" brushRef="#br0" timeOffset="119794.2783">27125 3502 38 0,'-10'35'19'0,"-8"28"-17"0,14-48 30 0,-3 4-28 15,4-3 0-15,-4 2 2 16,0-2 1-16,0 0-8 0,3-4 0 16,1-8 6-16,3-1 1 15,3-13-2-15,1 4 0 31,6-16-2-31,-3 3 1 16,11-15-3-16,-4 6 0 0,4-1-7 16,-4 4 0-16,7 6-9 15,-7 4 1-15,18 2-2 16,-4 4 0-16</inkml:trace>
  <inkml:trace contextRef="#ctx0" brushRef="#br0" timeOffset="120064.231">27566 3029 46 0,'-3'-28'23'0,"6"28"-26"0,-3 0 47 16,0 3-41-16,0 0 0 0,-3 16 2 15,3-4 0-15,-8 29-7 16,1-9 1-16,-14 27 3 15,4-11 1-15,-15 40-1 16,4-22 0-16,-1 18-5 16,8-18 1-16,0 7-5 15,3-20 0-15,8-9-5 0,3-12 1 16,10-13-6-16,1-4 0 31</inkml:trace>
  <inkml:trace contextRef="#ctx0" brushRef="#br0" timeOffset="120295.72">27524 3574 34 0,'21'-53'17'0,"-7"22"-9"16,-10 24 29-16,-1 1-33 0,1 0 0 16,-8 6 3-16,4 0 0 31,-21 22-6-31,7-3 0 16,-4 12 6-16,4-6 1 15,0 3-2-15,3-6 0 0,8 3-1 31,-1-6 0-31,15-3-4 16,-1-4 1-16,8-2-2 16,-4-4 1-16,4-6-10 15,-4 0 1-15,7 0-12 16,-3 0 0-16</inkml:trace>
  <inkml:trace contextRef="#ctx0" brushRef="#br0" timeOffset="121229.6395">24959 4255 19 0,'-3'-28'9'0,"6"12"0"0,-3 16 10 0,4-6-14 31,-4 6 1-31,3-7 3 16,-3 1 0-16,0 6-10 15,0 0 0-15,-3 19 8 16,-1-6 1-16,-3 24-3 15,-4-9 1-15,1 19-2 0,3-9 0 16,-4 15-1-16,4-9 0 16,0 6-1-16,0-9 1 15,3 6-2-15,1-9 0 0,3-7 0 16,0-6 1-16,0-3-3 16,0-6 1-16,3-4-8 15,1 1 1-15,3 0-9 0,0-4 0 16</inkml:trace>
  <inkml:trace contextRef="#ctx0" brushRef="#br0" timeOffset="121847.809">24313 5271 25 0,'0'-6'12'0,"18"-16"2"0,-11 15 7 0,7 1-18 15,-3 0 0-15,6 0 3 16,-2-1 0-16,2-2-7 16,-3 3 0-16,-3-4 5 15,3 4 0-15,-10 3-1 16,-4 3 0-16,-4-6-2 0,-3-1 1 16,-11 1-1-16,4 0 1 15,-14 6-2-15,3 0 1 16,-3 15 0-1,3-2 0-15,-6 15 0 16,6-6 1-16,0 3-1 16,4-6 1-16,7 16-1 15,3-7 1-15,15 3-1 16,-1-6 1-16,8-3-1 16,0-6 0-16,10-7-4 15,-4 1 0-15,15-10-6 0,-4 0 0 16,15-10-7-16,-8 4 1 15</inkml:trace>
  <inkml:trace contextRef="#ctx0" brushRef="#br0" timeOffset="122148.0465">24652 5261 31 0,'-42'44'15'0,"21"-25"-10"16,17-16 20-16,-10 10-24 15,3-4 1-15,8 1 0 16,-1-4 1-16,15 0-4 15,-1 1 1-15,15-17 1 16,-7 4 1-16,17-19-1 16,-7 9 0-1,8-6 0-15,-8 3 0 16,0 4 0-16,-7 2 0 16,-3 16 2-16,-4 0 0 15,-7 10-1-15,-3-4 1 0,-8 16-1 16,4-6 1-16,-7 13-1 15,0-10 0-15,0-4-7 16,0-2 0-16,7-3-8 0,0-1 1 16,17-18-2-16,-2 3 0 15</inkml:trace>
  <inkml:trace contextRef="#ctx0" brushRef="#br0" timeOffset="122495.2287">25118 5171 39 0,'-46'21'19'0,"18"33"-20"15,17-32 38-15,1 3-34 16,-1 12 1-16,0 1 2 31,4-7 0-31,4-2-8 16,6-4 1-16,4-6 5 0,11-13 0 16,10-6-2-16,7-13 0 15,1-12 0-15,6-12 0 0,-3-17-2 16,0-5 1-16,-4-4 0 15,0-6 0-15,-3 6-1 16,-4 4 0-16,-7 12-1 16,-6 12 1-16,-8 13 0 15,-7 16 1-15,-4 18 0 16,-7 4 0-16,1 9 0 0,-4 10 1 16,-7 21 0-16,3 1 0 15,4-1-3-15,3 1 0 16,8-4-9-1,6-3 0-15,11-15-7 16,11-14 0-16</inkml:trace>
  <inkml:trace contextRef="#ctx0" brushRef="#br0" timeOffset="123602.4462">26106 5268 24 0,'-7'15'12'0,"-1"4"-7"0,8-16 13 0,-3 10-15 32,3-1 1-32,3 4 2 15,1 0 0-15,17-10-8 0,-3-3 1 16,21-12 4-16,-8 3 1 0,15-16-2 16,-11 6 0-16,4-6-1 15,-10 3 0 1,-1-6-1-16,-4 6 0 15,-2 7 1-15,-5 2 0 0,-3 17 2 16,-7-4 0 0,-3 16-1-16,-4-4 1 15,0 4-1-15,0-3 1 0,0 6-3 0,0-7 1 16,3-2-8-16,-3 3 1 16,11-16-6-16,0 0 0 15,13-22-2-15,-3 6 1 16</inkml:trace>
  <inkml:trace contextRef="#ctx0" brushRef="#br0" timeOffset="123883.5856">26808 5105 29 0,'-11'-3'14'0,"0"3"-10"0,11 0 27 0,-10 3-30 16,-1-3 1-16,-3 6 0 31,4 0 1-31,-5 7-4 16,5-4 0-16,3 7 2 0,3-4 1 15,8 1-2-15,-1-1 1 16,19 4-1-16,-5-3 1 16,15-4-1-16,-7 1 1 15,3 2 1-15,-7-3 0 0,0 4 1 16,-3-4 0-16,-8 4 0 16,1-4 1-16,-15 7-1 15,4-3 0-15,-7-4-2 16,-7 10 0-16,4-7-6 15,-1-2 0-15,1-4-10 16,2 0 1-16</inkml:trace>
  <inkml:trace contextRef="#ctx0" brushRef="#br0" timeOffset="124167.3292">27033 5240 35 0,'14'-10'17'0,"4"-31"-9"0,-11 32 20 0,0 0-26 15,0-4 0-15,0 4 4 16,-3-1 0-16,-4 4-7 16,-7 6 0-16,-4 3 4 15,-3 6 1-15,0 7-2 0,0 6 1 16,0 0-3-16,3 6 1 16,4-3 0-16,0 4 0 0,4-4-1 15,3-7 1-15,3 8 0 16,4-14 0-16,4 1 0 15,3-7 0-15,7-6-5 32,4-6 0-32,-1-4-7 15,1 1 0-15,10-13-4 16,4 9 0-16</inkml:trace>
  <inkml:trace contextRef="#ctx0" brushRef="#br0" timeOffset="124454.0254">27418 5136 37 0,'0'6'18'0,"-14"23"-18"0,10-14 31 16,-3 10-29-16,-7 7 0 15,0 2 4-15,-4 7 0 0,-3 0-6 16,4-1 0-16,2-11 5 16,5-4 0-16,3-6 0 0,7-4 0 15,10-15-1-15,8-6 1 16,3-13-2-16,7-9 1 15,8-7-1-15,-5-5 1 16,8-1-2-16,-7 3 0 16,0 7-2-1,-4 6 1-15,0 3-5 16,-3 6 1-16,-4 4-10 16,-3 2 1-16,-1 4-7 15,-3 6 1-15</inkml:trace>
  <inkml:trace contextRef="#ctx0" brushRef="#br0" timeOffset="127569.8281">28691 3041 25 0,'-7'-6'12'0,"-14"19"-6"16,18-10 12-16,-4 3-15 15,-11 7 1-15,-7-1 1 0,-6 7 0 16,-5 0-7-16,-6 3 0 16,-4 3 3-16,4 0 0 15,3 3-6-15,4-6 0 16,3-3-3-1,4 3 0-15,7-10-1 16,6 1 0-16,1-4 5 16,7 1 1-16,0-4 5 15,7-3 1-15,11 0 5 16,-1-3 0-16,8-3 1 16,0 0 1-16,13-6-4 15,12 2 0-15,-4-2-3 0,10-4 1 16,-7 1-5-16,-10 2 0 15,-4 1-4-15,-10 9 1 16,-8 6-3-16,-13 7 1 0,-15 2-1 16,-10 4 1-16,-7 10 4 15,-4-4 0-15,7 3 5 16,8 3 0-16,2-3 2 16,8-6 1-16,4 0 2 15,3-9 0-15,7-7-2 0,3-12 0 31,8-7-2-31,6 1 1 16,5-7-4-16,-1 0 1 16,-4-3-5-16,1 0 0 15,3 3-5-15,-7-3 1 0,-7 1-5 16,0-1 1-16,-3 6 0 16,-4 0 1-16,0 7 5 15,0 3 0-15,-4 9 7 16,1-3 0-16,-4 6 5 15,0 3 1-15,-4 1 1 16,-7 5 1-16,1 7-4 0,-1 7 1 16,1 11-3-16,-1 7 1 15,0 10-4-15,1 2 0 0,3 1-6 16,-1-7 0-16,5 1-6 16,-1-4 0-16</inkml:trace>
  <inkml:trace contextRef="#ctx0" brushRef="#br0" timeOffset="127754.4654">28205 3791 39 0,'-18'-32'19'0,"18"14"-20"16,7 14 33-16,7-2-31 16,7 0 0-16,4 0 0 15,14 3 1-15,3-1-5 0,4 4 1 31,-7 4-5-31,3 5 1 16,-21 3-6-16,-14 14 1 0</inkml:trace>
  <inkml:trace contextRef="#ctx0" brushRef="#br0" timeOffset="127902.4865">28180 4026 41 0,'-39'16'20'0,"18"-19"-15"0,17-1 36 15,4 4-41-15,7-6 1 16,8-3 1-16,2-4 0 15,22-3-3 1,10-5 1-16,18-1-4 16,8-7 0-16,9-5-10 15,1-13 1-15</inkml:trace>
  <inkml:trace contextRef="#ctx0" brushRef="#br0" timeOffset="128538.3562">29217 3277 40 0,'-46'34'20'0,"-14"1"-21"0,46-26 28 0,-14 0-25 15,-4 4 0-15,7-4 3 16,4-2 0-16,11-4-6 16,10-3 0-16,10-3 4 15,11-7 0-15,8 1-1 16,2-4 0-16,5 4-2 0,3 3 0 15,-1-4 0-15,-2 7 1 16,-1-3-1-16,-10 6 1 31,-1 6 0-31,-10 3 0 16,-7 4 0-16,-7 6 0 0,-7 3 0 16,-7 3 0-16,0 6-4 15,-7 0 0-15,7 4-4 16,-11-4 0-16,0 1-3 15,-3-7 0-15,0-3 0 16,0-10 1-16,7-5 3 0,3-4 0 16,4-3 5-16,3-3 1 15,4 3 3-15,7 0 1 0,0-4 0 16,11-5 1-16,3 3-1 16,4-4 1-16,-1-2-2 31,-3-1 0-31,0 1-1 0,-3-7 0 0,0 3 0 31,-11 7 0-31,0 9-1 16,0 0 0-16,-14 6 0 0,-8 7 0 15,-6 9 1-15,-7 0 0 16,3 6 0-16,0 3 0 16,4 0 0-16,0 7 1 15,7-7 0-15,3-2 0 16,4-1-2-16,7-3 1 0,3 0 0 15,8-9 0-15,14-4-4 16,6-5 1-16,19-7-5 16,-1-4 0-16,0-5-8 15,8-7 0-15</inkml:trace>
  <inkml:trace contextRef="#ctx0" brushRef="#br0" timeOffset="128923.0646">29718 3333 38 0,'-25'16'19'0,"11"18"-15"16,4-24 27-16,6 2-29 16,-3 1 0-16,4 2 1 15,3-5 1-15,3-4-5 31,8-3 1-31,-1-3 2 16,11-3 1-16,-3-6-3 16,14-4 0-16,-4-6-3 0,7 0 0 15,-3-3-1-15,-4 1 1 0,-7 2-2 16,-6 3 1-16,-5 13 2 16,-6 6 1-16,-4 0 2 15,-7 7 1-15,-4 5 0 0,-7 7 0 16,4 3 0-16,-10 19 0 15,2-3-1-15,5 9 0 32,-4 3-4-32,10 1 1 15,-7-10-5-15,4-4 0 0,7-8-5 16,7-7 1-16</inkml:trace>
  <inkml:trace contextRef="#ctx0" brushRef="#br0" timeOffset="129305.5458">29587 3785 31 0,'-38'9'15'0,"-5"0"-11"0,36-9 25 16,0 0-26-16,4 0 0 15,3 0 2-15,10-6 0 16,8-3-6-16,7-1 0 0,10-2 4 31,-3-4 1-31,6-3-2 16,-6 0 0-16,-4 7-3 15,1-1 0-15,-8 7-2 16,-7 3 1-16,-7 6-1 0,-7 3 0 16,-7 4 1-16,-4 2 0 15,-10 4 2-15,0 0 1 16,0-4 0-16,-7 4 1 0,6-4 0 15,5 4 0-15,3-3-3 16,7-1 1-16,7-6-6 16,10-2 0-16,11-11-6 15,8 1 0-15</inkml:trace>
  <inkml:trace contextRef="#ctx0" brushRef="#br0" timeOffset="129522.4563">30247 3383 39 0,'-10'-3'19'0,"27"-3"-20"16,-13 3 32-16,3 3-30 16,3 0 0-16,1 0 0 15,7 0 1-15,-1 0-3 16,-3 3 1-16,-3 0 0 15,7 0 0-15,-8-3-3 0,-3 0 1 16,-3 3-5-16,-4 0 1 16,-7 4-6-16,-4-1 1 0</inkml:trace>
  <inkml:trace contextRef="#ctx0" brushRef="#br0" timeOffset="129669.3375">30226 3468 27 0,'-28'15'13'0,"7"4"-6"15,10-12 20-15,4 2-26 16,-4 0 1-16,-3 7 0 15,-3 3 0-15,6 3-4 16,-3 0 1-16,-4 0-2 0,1 0 1 16,6-4-7-1,-3 8 1 1,0-1-2-16,3-3 0 16</inkml:trace>
  <inkml:trace contextRef="#ctx0" brushRef="#br0" timeOffset="130324.1348">29824 3857 24 0,'-11'3'12'0,"22"-6"-12"16,-8-4 22-16,8 1-19 16,7 3 0-16,-1-6 0 15,-3-1 0-15,8 1-5 0,-5 6 0 16,-6-4 1-16,6 4 0 16,-3-3-3-1,-6 9 1-15,-5 0-1 16,-3 7 1-16,-3 2 0 15,-5-2 1-15,-6-1 3 16,-3 0 0-16,3 7 2 16,-4-3 1-16,0-1-1 15,11 1 1-15,-3-4-1 0,3-3 1 16,3 1-2-16,8-4 0 16,3-3-1-16,3-3 0 0,4-4-3 15,8 1 1-15,-1 0-2 16,18 0 0-16,-1 2 0 15,-2 1 0-15,-8 0-1 16,-7 0 1-16,-7 3 2 16,-14 0 0-16,-7 3 3 15,-7 0 0-15,-11 4 1 16,4 2 1-16,-7 3 1 16,7 1 0-1,-4 0-1-15,0-1 1 16,11 1-2-16,4-4 0 15,-4 0-1-15,14-2 1 0,0-1-3 16,7-3 1-16,3-3-1 16,1-6 0-16,10 0-2 15,11-4 0-15,3 1-1 16,-7-1 0-16,-7 1 0 16,-3 0 0-16,-7 2 0 0,-8 1 0 15,-3 6 3-15,-7 0 0 16,-7 3 2-16,-4 3 1 15,8 1 1-15,-1 2 1 16,1 1 1-16,2-1 1 16,-2 7-3-16,10-4 1 0,7 1-2 15,-7 2 1-15,14-2-8 16,0-4 0-16,0 1-10 16,11-7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46:48.0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11314 3957 42 0,'-29'6'21'0,"1"16"-14"15,18-12 21-15,-8 2-26 16,-7 16 0-16,-7 7 1 15,-3 6 0 1,-7 3-4-16,3-1 0 16,0-2 0-16,0-3 1 15,11-7-2-15,7-6 0 0,7-3-1 16,3-6 1-16,22-7 2 16,7-2 0-16,6-11 3 15,5-8 0-15,6-7 1 0,11-6 1 16,7-9 0-1,7-10 0-15,3 3-3 16,-3 6 0-16,-7 4-5 16,-11 9 0-16,-6 10-3 15,-19 15 1-15,-10 19-2 0,-17 18 0 0,-15 11 0 16,-17-1 0-16,-1 6 4 31,1 1 0-31,0 5 4 16,3 1 1-16,7-13 3 15,11-9 0-15,7-10 1 0,7-6 0 16,7-12 0-16,7-13 0 16,7-9-2-16,4-7 0 15,3-3-2-15,3-3 1 0,5-3-3 16,-5-3 0-16,1 0-4 16,-7 2 1-16,-8-5-4 15,-6-7 0-15,-4-2-4 16,-7-1 1-16,-4-6 0 15,1 3 0-15,2 0 3 16,1 6 0-16,0 4 6 0,4 12 0 16,-1 3 5-16,1 16 1 15,-1 16 2-15,-3 15 1 16,-3 25 0-16,-4 4 0 16,-1 8-2-16,5 11 1 15,-1 18-6-15,4-3 1 16,0 0-7-1,0-13 0-15,0 0-6 16,3-9 0-16,1-3-2 16,3-6 0-16</inkml:trace>
  <inkml:trace contextRef="#ctx0" brushRef="#br0" timeOffset="318.9803">11074 4986 31 0,'-18'-35'15'0,"15"-3"-5"0,6 26 30 16,8-7-37-16,3-3 1 0,7-3 0 15,7 0 0-15,0 0-6 16,15 0 0-16,3 0 0 16,-4 15 0-16,-3 10-8 15,-8 10 1-15,-9 15-5 16,-15 6 0-16,-14 10-1 31,-36-91 15-15,29 172 2-16,-39-50 0 15,4-3 9-15,7-9 1 16,10-10 5-16,7-16 0 0,7-18-6 16,11-25 1-16,11-4-6 15,10-12 1-15,11-3-7 16,17-7 1-16,32-27-8 16,7-14 0-16,4-5-11 15,-4 2 1-15</inkml:trace>
  <inkml:trace contextRef="#ctx0" brushRef="#br0" timeOffset="520.214">12086 3885 55 0,'-25'-3'27'0,"33"3"-28"15,2 0 43-15,4 0-42 16,0 0 1-16,4 3 0 15,0 0 0-15,3 0-6 32,-4 3 1-32,1 7-6 0,-4 3 0 15,-7 2-6-15,-3 11 1 16</inkml:trace>
  <inkml:trace contextRef="#ctx0" brushRef="#br0" timeOffset="1217.449">11991 4327 38 0,'-53'19'19'0,"11"-13"-13"15,35-9 31-15,7 3-35 16,3-6 0-16,8-4 0 16,10-5 0-16,4-1-4 0,6-6 1 15,1 0-2-15,0 3 1 16,-4 0-6-16,0 4 0 16,-3 2-3-16,-4 4 0 15,-3-1 0 1,-8 10 1-16,-3 3 6 15,-7 7 0-15,-3 6 6 16,-4 6 1-16,-14 3 4 16,-1 3 0-16,-2 0 0 15,3-3 1-15,-4-3-3 16,7-6 1-16,4-4-2 16,4-2 0-16,6-4-2 0,8 0 1 15,6-3-2-15,8-6 0 16,3-3-1-16,0-10 1 0,0 1-3 15,8-1 0-15,-1-3-4 16,-7 3 1-16,-3 7-3 16,-8 3 1-16,-6 12-2 15,-11 7 0-15,-4 5 2 16,-7 4 0-16,-13 7 5 16,-8 5 1-1,0 1 5-15,-7 2 0 16,4 1 3-16,10-7 1 15,7-6 1-15,8-6 0 16,13-3-2-16,18-16 1 16,4-6-3-16,7-4 1 0,6-6-3 15,-2-9 0-15,-1 0-4 16,-3 0 0-16,-1 0-6 16,-6-3 1-16,0-4-1 15,-4 7 0-15,-4 3 0 0,-6 10 0 16,-4 12 4-16,-4 6 0 15,-3 7 5-15,-3 2 1 16,-5 10 0-16,-2 13 1 16,-1 15-1-16,4 10 0 0,-4 3-1 15,4 3 1-15,0-6-5 32,7-7 0-32,0-3-2 15,7-2 0-15,4-14-5 16,3-9 0-16,0-9-1 15,3-9 0-15</inkml:trace>
  <inkml:trace contextRef="#ctx0" brushRef="#br0" timeOffset="1385.3728">12093 4923 36 0,'-17'-22'18'0,"-22"38"-16"0,25-4 41 16,-7 1-39-16,3-4 0 0,0 0 2 16,1-2 1-16,6-1-10 15,4-3 1-15,14 0 5 16,7-12 0-16,11-7-7 15,7-15 0-15,-1-13-8 16,5-16 0-16,9-6-4 0,1 1 1 16</inkml:trace>
  <inkml:trace contextRef="#ctx0" brushRef="#br0" timeOffset="1855.5137">12661 4048 41 0,'-10'-19'20'0,"-19"32"-14"0,19-1 38 0,-11 10-42 15,-4 10 0-15,-10-1 1 16,-1 13 0-16,5-3-4 16,2-1 0-16,1-5 2 15,7-4 1-15,3 1-2 16,4-1 1-16,4-3-1 0,3 0 0 16,0 4 0-16,3-7 0 15,1-3 0-15,-1 0 0 16,0 3-1-16,1-6 0 0,-1-1-3 15,1 1 1-15,-1-3-1 16,1-4 0-16,-1-2-1 16,4-10 1-16,4-10 1 15,3-5 0-15,7-4 4 32,4-3 0-32,17-6 1 0,4-4 1 15,7 1 0-15,-1-3 0 16,-6-1-3-16,-3 4 0 15,-8 2-7-15,-4 4 1 16,-2 7-6-16,-8 5 1 0,-7 10-1 16,-4 9 0-16,-3 4 6 15,-3 5 1-15,-8 7 9 16,-3 6 1-16,-4 7 6 16,-3 3 0-16,0 5 2 15,-4 8 1-15,1 2-5 16,3 6 0-16,6 1-12 15,5-3 0-15,3-4-11 0,14-6 1 16</inkml:trace>
  <inkml:trace contextRef="#ctx0" brushRef="#br0" timeOffset="2871.9794">13120 4195 24 0,'-11'-53'12'0,"22"34"1"0,-11 19 13 0,-4 3-25 15,-6 10 0-15,-8 12 1 16,-10 13 0-16,-4 5-3 0,4-2 1 16,0-3 1-16,6-7 1 15,8-6-2-15,4-6 1 16,6-9-1-16,8-4 1 15,17-16-2-15,11-18 1 0,10-9-1 16,7-14 1-16,1-5 0 16,3 12 0-16,3 6 0 15,-3 13 1 1,-7 35 0 0,-18 18 0-16,-10 6 0 15,-15 17 1-15,-10-11-2 16,-7 4 1-1,-3 0-3-15,-5-3 1 16,5-7-4-16,-1-5 0 16,0-7-3-16,1 0 1 0,3-7-2 15,3-5 0-15,1-1 1 16,6-6 0-16,4 0 3 16,0-3 1-16,4 0 4 15,3-3 1-15,3 0 3 0,1-3 0 16,-4 3 1-16,0 0 0 15,0 3 0-15,-7 0 1 16,0 3-2-16,-4 0 0 16,1 0-1-16,-1 0 1 15,1 0-2 1,-4-3 1-16,0 0-2 0,3-6 0 0,1-3-3 31,-1-4 1-31,1 0-1 16,-1 4 1-16,1 3 0 15,-1 6 0-15,-7 9 1 0,1 7 0 16,-4 12 3-16,-4 13 0 16,4 12 1-16,-4 10 1 15,1 0 2-15,3-4 0 16,3-2-1-16,7-7 1 0,4-9-3 16,8-7 1-16,9-6-1 15,8-6 0-15,0-12-5 16,3-10 0-16,7-10-7 15,11-9 0-15,7 1-8 16,21-14 1-16</inkml:trace>
  <inkml:trace contextRef="#ctx0" brushRef="#br0" timeOffset="3271.8774">13822 4098 45 0,'-21'28'22'0,"21"32"-25"16,0-51 36-16,3 7-33 16,4 0 0-16,4-4 2 15,3-6 0-15,4-6-2 16,6-9 1-16,1-3-2 15,10-14 1-15,4-8-4 16,3-1 1-16,1 1-5 0,-8 3 0 16,-7 2-1-16,-7 4 0 0,-10 10 5 31,-11 5 0-31,-11 13 5 16,-10 10 0-16,-3 15 4 0,-5 16 1 15,-2 12 0-15,-5 13 0 16,1-9-2-16,0 3 0 15,-1 3-5-15,12-1 1 16,-1 14-5-16,4-13 1 16,7-7-6-16,0-9 0 15,7-6-1-15,10-9 0 0</inkml:trace>
  <inkml:trace contextRef="#ctx0" brushRef="#br0" timeOffset="3554.7843">13772 4559 39 0,'-3'-3'19'0,"6"-6"-24"0,1 2 42 16,3 1-37-16,0 0 1 16,4 3 0-16,-1-1 0 0,1 1-2 31,-4 0 1-31,-7 3 0 16,0 3 1-16,-4 4-1 15,-3 5 1-15,-7 1 0 16,-3 5 0-16,-12 8 1 15,1-1 0-15,0 0 0 0,3-3 1 16,8 0-1-16,2-10 1 16,8-2-2-16,7-7 0 15,11-3-5-15,10-10 0 16,4-5-7-16,7-10 0 16,10-4-3-16,0 1 0 0</inkml:trace>
  <inkml:trace contextRef="#ctx0" brushRef="#br0" timeOffset="3752.8034">14326 4032 45 0,'-7'0'22'0,"11"0"-28"16,-4 0 43 0,7 0-35-16,0 0 0 15,3 0 0-15,5 0 0 0,-1 0-4 16,3-3 0-16,1 3-2 15,3-3 1-15,-3 0-9 16,-4 3 1-16,0 0-2 16,-3 3 0-16</inkml:trace>
  <inkml:trace contextRef="#ctx0" brushRef="#br0" timeOffset="3906.0809">14415 4004 28 0,'-36'3'14'0,"12"25"-7"0,16-6 26 0,-2 10-32 16,-8 8 0-16,1 11 0 15,-5-1 1-15,1-6-6 16,4 0 0-16,-1 0-4 31,0-1 0-31,4 4-3 16,4 0 1-16</inkml:trace>
  <inkml:trace contextRef="#ctx0" brushRef="#br0" timeOffset="4506.4566">13995 4562 36 0,'-7'-9'18'0,"14"-7"-20"0,0 10 35 0,14-4-33 15,4 1 0-15,6 0 1 16,5-1 0-16,-5 4-4 16,1 0 1-16,-4 3-3 15,-6 3 1-15,-12 6-1 16,-6 3 1-16,-8 7-1 0,-10 0 0 15,-7 6 4-15,-14 6 0 16,-1 6 4-16,1-6 0 16,3 1 2-1,8-7 0-15,2-7 0 16,8-8 0-16,4-7-2 16,6-7 1-16,8-8-3 15,6-1 1-15,8 0-2 16,3 4 0-16,4-1-1 15,-4 4 0-15,-7 3 0 0,-3 2 1 16,-8 8 0-16,-3 11 0 16,-7 1 0-16,-7 6 1 15,0 3 1-15,0 0 0 16,0 0 1-16,3 3 0 16,1-3-1-16,2-3 0 0,1-6 0 15,4 0 0-15,3-7-3 16,10-6 1-16,12-6-3 15,6-6 1-15,4-4-4 16,3-6 0-16,0-3 0 16,-3 0 1-16,-7-3 2 0,-8 13 0 15,-6 6 4-15,-11 6 0 16,-4 6 5-16,-6 6 1 31,-1 7 0-31,1-3 1 0,-1 0-3 0,4-1 1 31,7 1-4-31,7-4 0 16,11-8-10-16,3-4 1 0,3 0-8 16,12 0 1-16</inkml:trace>
  <inkml:trace contextRef="#ctx0" brushRef="#br0" timeOffset="5174.6575">14993 4336 47 0,'14'-18'23'0,"36"-20"-23"0,-22 22 38 0,14-6-37 16,11-6 0 0,3 3 0-16,-3-9 1 15,0 8-8-15,-3 5 1 0,-1 2-6 16,-14 6 1-16,-6 10-4 16,-12 12 0-16</inkml:trace>
  <inkml:trace contextRef="#ctx0" brushRef="#br0" timeOffset="5507.2742">15025 4427 35 0,'-81'47'17'0,"28"26"-11"0,42-58 32 15,1 7-36-15,-1 6 0 16,4-6 0-16,10-3 1 16,5-6-4-16,-1-4 1 15,3-15 2-15,8-7 0 16,3-2-2-16,11 2 1 0,-1 1 0 15,1-1 0-15,14 7-1 16,-4 6 1-16,-3 0-1 16,-3 6 1-16,-12 13 0 15,-6 3 0-15,-11 0 0 16,-11 6 0-16,-13 0 0 16,-4 3 0-16,-1 1-2 31,1-7 1-16,-3-13-6 1,2-12 0-16,5-9-7 0,6-25 0 16,8-13-2-16,3-13 0 15</inkml:trace>
  <inkml:trace contextRef="#ctx0" brushRef="#br0" timeOffset="5804.906">15476 3929 29 0,'29'-22'14'0,"-19"63"-9"16,-10-26 26-16,-3 29-29 15,-4 22 0-15,-8 9 0 0,1 13 1 32,-7-3-4-32,4 3 1 15,6-1 1-15,11-18 1 0,0-9-4 16,7-7 0-16,4-12-5 16,3-13 1-16,3-9-4 15,5-22 1-15,-5-7-1 16,1-11 0-16,-4-8 6 15,-3 1 1-15,-8 3 7 0,-6 3 0 16,-5 6 4-16,-6 7 0 16,-3 3 0-16,-4 3 1 15,-4-1-6-15,0-2 1 16,-3-6-8-16,10-7 0 16,4-3-5-16,7-6 0 15</inkml:trace>
  <inkml:trace contextRef="#ctx0" brushRef="#br0" timeOffset="5940.9515">15586 3935 30 0,'17'-44'15'0,"1"38"-3"0,-11 6 25 16,-3 0-34-16,3-3 0 15,0 6-3-15,0 3 0 16,3 7-8-16,8 2 1 31,3 7-4-31,7 7 0 16</inkml:trace>
  <inkml:trace contextRef="#ctx0" brushRef="#br0" timeOffset="6421.3341">15949 4490 38 0,'-35'35'19'0,"14"15"-20"0,21-38 30 16,3 13-28 0,8 0 0-16,-1 1 2 15,8-8 1-15,0-5-4 0,3-4 0 16,0-12 3-16,7-16 0 15,4-3-1-15,3-12 0 16,11-7-1-16,3-12 0 16,4-22-1-16,-3-19 1 15,-1-10-2-15,-3-9 0 0,-7 0 0 16,-4 16 0-16,-14 19 2 16,-7 21 0-16,-3 23 1 15,-11 24 0-15,-14 26 1 16,-14 12 1-16,-4 19-1 0,-18 32 1 15,8 12-3-15,3 3 1 32,4 6-5-32,7-6 1 15,7 3-5-15,10 0 0 0,4-15-9 16,4-7 1-16,6-15-1 16,18-23 1-16</inkml:trace>
  <inkml:trace contextRef="#ctx0" brushRef="#br0" timeOffset="6675.7763">16482 4496 39 0,'-36'25'19'0,"36"10"-22"16,8-32 40-16,2 3-36 16,8-3 0-16,-1-3 0 0,5-6 1 0,2-9-1 15,1-7 0-15,0 3 2 16,-4-3 1-16,-4 0-1 15,-2-10 0-15,-8 11 0 32,-7 2 1-32,-7 9-3 0,-4 4 1 15,-3 12-5-15,-4 4 0 16,1-1-6-16,-5 7 1 16,1 3-7-16,4 3 0 15</inkml:trace>
  <inkml:trace contextRef="#ctx0" brushRef="#br0" timeOffset="7008.4128">16662 4478 45 0,'-4'12'22'0,"11"-6"-25"16,0-6 38-16,0 0-34 15,4-3 1-15,7-6 0 16,3-4 0-16,10 4-3 0,5-4 0 0,-4 4 2 15,-4 6 0-15,-7 3-1 16,-7 6 1-16,-10 7-1 16,-8 9 1-16,-7-1 0 15,-3 1 1-15,4 7 0 16,-1-4 0-16,4 0 0 31,11-13 0-31,6-5-1 16,4-14 1-16,4 1-1 15,3-3 0-15,7-4-5 16,1-6 0-16,-1-3-6 0,0-3 0 0,0-6-6 16,4-16 1-16</inkml:trace>
  <inkml:trace contextRef="#ctx0" brushRef="#br0" timeOffset="7207.3721">17501 3825 37 0,'-21'7'18'0,"7"15"-13"0,3-7 30 16,-6 13-32-16,-11 16 0 31,-1 19 0-31,-2 19 0 16,-5-1-4-16,1-6 0 0,3-3-1 16,4-6 1-16,7-6-7 15,7-4 0-15,3-5-6 16,11-14 1-16</inkml:trace>
  <inkml:trace contextRef="#ctx0" brushRef="#br0" timeOffset="7440.92">17328 4512 45 0,'-7'16'22'0,"11"-7"-21"0,3-12 40 15,11-3-40-15,3-4 1 0,0-5 1 16,0-1 1-16,0 3-4 15,-7 1 0-15,-7-7 2 32,-7 6 1-32,-3 1-2 15,-8 6 1-15,-13-4-4 16,2 7 1-16,5 9-5 0,-1 1 0 16,4-1-8-16,0 3 1 15,7 10-3-15,0 6 0 0</inkml:trace>
  <inkml:trace contextRef="#ctx0" brushRef="#br0" timeOffset="7825.6764">17914 4368 44 0,'-60'9'22'0,"-3"26"-29"16,45-23 44-16,-3 10-35 0,-4 6 0 0,4 4 1 15,3-1 1-15,1 0-5 32,6 1 1-32,4-4 2 15,3-6 1-15,4-9-2 16,8-13 1-16,6-10-2 16,7-6 1-16,7-2-1 15,0-4 1-15,4 0-1 0,3 0 1 16,-3 0-1-16,-7 6 0 15,-8 7 0-15,-10 6 1 16,-10 6 0-16,-1 9 0 16,-3 1 0-16,-3 3 1 0,3 2-3 15,0 7 1-15,0-6-6 16,3-3 1-16,4 0-6 16,0-7 1-16,7-6-6 15,0 0 0-15</inkml:trace>
  <inkml:trace contextRef="#ctx0" brushRef="#br0" timeOffset="8173.766">18090 4509 42 0,'-28'19'21'0,"-21"21"-19"0,35-30 38 16,-4 9-39-16,4 6 1 16,3 0 1-1,8-3 0-15,6-3-4 16,4-10 1-16,8-12 2 15,6-13 0-15,7-6-1 16,4-9 1-16,-1-10-1 0,5-12 0 16,3-26-2-16,3-11 1 15,-3 5-1-15,-4 10 1 16,-3 6 0-16,-8 18 1 0,-6 14 1 16,-7 15 0-16,-11 16 0 15,-7 9 1-15,-8 25-1 31,-2 16 1-31,-8 15-2 16,0 7 0-16,1 0-4 16,3-3 1-16,-4 0-6 15,7 9 0-15,4-13-8 16,11 7 1-16,10-6-2 0,3-20 0 16</inkml:trace>
  <inkml:trace contextRef="#ctx0" brushRef="#br0" timeOffset="8457.3707">18320 4528 46 0,'17'-19'23'16,"12"-3"-29"-16,-19 13 48 0,4-1-42 15,11 4 1-15,3-10-1 16,-7 7 1-16,-3-1-1 16,-7 1 1-16,-11 0-1 0,-11 2 1 15,-3 7 0-15,0 3 0 16,-4 4 1-16,-3 5 0 0,3 4 0 31,4 0 0-31,4 6 0 16,3-1 1-16,0-2-1 15,3-3 1-15,4 3-3 16,4-7 0-16,3 1-5 16,3-1 1-16,1-5-8 15,13-7 0-15,8 3-5 0,3-13 1 16</inkml:trace>
  <inkml:trace contextRef="#ctx0" brushRef="#br0" timeOffset="8692.9995">18732 4437 42 0,'-45'6'21'0,"9"38"-18"0,29-32 37 0,-3 7-38 16,-4-3 1-16,3 3 2 15,0-4 1-15,4 1-5 0,4-10 0 16,3-6 4-16,7-6 1 31,11-6-1-31,3-4 0 16,3-6-3-16,5 0 1 15,2 3-3-15,5 7 0 0,2-4-5 16,-2 3 0-16,3 1-9 16,3 2 1-16,7 7-6 15,1-6 1-15</inkml:trace>
  <inkml:trace contextRef="#ctx0" brushRef="#br0" timeOffset="10208.9999">8220 11624 23 0,'-7'-38'11'0,"0"7"2"0,3 25 12 16,-3 6-24-1,-7 12 1-15,0 7 2 16,-7 12 0-16,-1 13-4 16,5 3 1-16,3-6 3 15,7 9 1-15,10-3-2 16,4-3 1-16,7-6-1 0,4-10 0 0,3-18-1 31,7-17 0-31,-3-8-1 16,0-14 0-16,-1-15 0 15,5-15 0-15,-1-19 0 0,0-17 1 16,-3 1-2-16,-4 0 1 16,-3 0-1-16,-1 3 1 15,-6 10-1-15,-4 12 0 0,-4 22-1 31,-3 18 1-31,0 17-1 0,-3 21 1 16,-4 10-1-16,0 13 1 16,-4 11 0-16,1 8 0 15,3 18 1-15,0 15 0 16,-1-8-2-16,5-4 1 16,-1-7-6-16,8-8 1 15,3-10-7-15,7-16 1 0,7-15-4 16,4-16 0-16</inkml:trace>
  <inkml:trace contextRef="#ctx0" brushRef="#br0" timeOffset="10826.0958">8685 11470 26 0,'-42'7'13'0,"17"2"-6"15,22-9 21-15,-1 3-26 16,1 0 0-16,-1 4 2 0,4 2 1 16,0 7-6-16,0-1 1 31,4 1 3-31,3 3 0 15,3-3 0-15,1-4 0 16,3-3-1-16,4 4 0 0,3-10 0 16,0-3 0-16,0-3 0 15,0-16 0-15,-3 4-1 16,-4-11 1-16,-3 1 0 16,-1-9 0-16,-3-1-1 15,-7-2 1-15,0 9-1 16,-7 2 1-16,-3 8-1 0,-1 2 1 15,-3 3-2-15,-4 17 1 16,-3 8-1-16,0 13 1 16,0 7-1-16,3 2 0 0,4 1-2 15,4-1 0-15,6-9-5 16,8 0 0-16,6-12-7 16,8-7 0-16,10-9-2 31,7-7 0-31</inkml:trace>
  <inkml:trace contextRef="#ctx0" brushRef="#br0" timeOffset="11243.087">8925 11310 34 0,'-24'0'17'16,"20"44"-23"-16,4-25 33 0,0 6-26 16,0 0 1-16,4-3-1 15,-1-3 1-15,8-6-2 16,-1-13 0-16,4-13 1 0,1-9 1 16,2-6-1-16,4 0 0 0,0 3-1 15,4 3 1-15,-7 6-1 16,-1 3 1-16,-6 7 0 31,-4 9 1-31,0 13 1 16,-7 0 1-16,0 2 1 15,7 1 0-15,-3-6-1 16,-4-1 1-16,10-5-1 0,1-7 1 16,3-7-3-16,4-8 0 15,3 2-6-15,4-3 1 16,-1 1-6-16,4-1 0 15,-3 0-6-15,-4 7 1 0,-3 3-2 16,0 3 0-16</inkml:trace>
  <inkml:trace contextRef="#ctx0" brushRef="#br0" timeOffset="11525.5498">9377 11379 34 0,'-7'44'17'0,"0"-3"-15"16,7-31 34-16,0-4-34 15,0 0 1 1,0-6 3-16,3-6 0 0,1-7-7 0,-1-6 0 31,4-6 4-31,0-3 1 16,4 0-2-16,7-3 0 15,-1-4-2-15,1 4 1 0,3 2-1 16,-3 4 0-16,3 10 0 16,-3 2 0-16,-4 10 0 15,0 6 1-15,-4 7-1 16,-3 5 0-16,-3 1 0 0,-1 6 0 15,1 0-3-15,-1 3 0 16,1 3-5-16,0-9 0 16,-1-3-7-16,1-7 1 0</inkml:trace>
  <inkml:trace contextRef="#ctx0" brushRef="#br0" timeOffset="11741.3614">9927 10492 46 0,'14'-28'23'0,"-7"56"-24"0,-7-15 40 15,0 12-39-15,0 15 0 16,0 14 0-16,-3 18 1 16,-4 16-1-16,-4-1 0 0,-3 1-2 15,-4 6 1-15,4-3-5 16,7-6 0-16,4-13-7 15,3-9 0-15,10-19-1 16,8-26 1-16</inkml:trace>
  <inkml:trace contextRef="#ctx0" brushRef="#br0" timeOffset="11995.6626">10054 11270 35 0,'-3'18'17'0,"13"-2"-18"0,-6-13 35 16,3-9-31-1,0 0 0-15,3-7 3 16,1-6 0-16,0-3-7 16,-4-3 0-16,0 3 5 15,-4 4 1-15,-6 2-2 16,-4 3 0-16,-7 4-2 0,-4 6 1 16,-3 6-1-16,0 10 0 15,3 5-1-15,0 4 0 16,4 7-5-16,4-4 0 15,6-3-6-15,8-4 0 0,6-5-4 16,8-10 0-16</inkml:trace>
  <inkml:trace contextRef="#ctx0" brushRef="#br0" timeOffset="12358.746">10428 11119 39 0,'0'3'19'0,"-25"35"-17"0,18-29 34 15,0 7-33-15,-3 3 1 32,-1 9 1-32,8 3 1 15,-4 1-7-15,3 2 0 0,4-9 5 16,4-3 0-16,3-9-2 16,3-4 1-16,4-9-2 15,0-12 1-15,4-10-1 0,-4 0 0 16,0-6-1-16,0-1 1 15,1 1-1-15,-5 3 0 16,-3 3 1-16,0 6 0 16,-3 4 0-16,-4 12 0 15,0 0 0-15,0 6 0 0,0 0-1 16,0 4 1-16,0 2-2 16,0 1 1-16,3-4-4 31,1 1 0-31,-1-4-7 15,4 0 1-15,4-3-7 16,3-3 0-16</inkml:trace>
  <inkml:trace contextRef="#ctx0" brushRef="#br0" timeOffset="12760.8816">10710 11169 41 0,'-10'13'20'0,"-8"25"-19"0,15-26 32 15,-1 7-30-15,1 6 1 0,-1 9 1 16,0 10 1-16,4 0-7 16,0-9 0-16,8-4 4 0,-1-6 1 15,0-9-2-15,7-10 1 16,7-12-2-16,4-16 1 16,3-13-1-1,4-8 0-15,3-14 0 16,0-12 0-16,-3-12-1 15,0-20 1-15,-8-5-1 16,-2 5 0-16,-1 7 0 16,-7 13 0-16,0 12 0 15,-4 22 0-15,-2 9 0 0,-1 19 1 16,-4 13-1-16,-3 12 1 16,-3 13 0-16,-1 15 1 15,1 14-2-15,-1 17 1 16,-3 17-2-16,0-1 1 15,-4 4-4-15,1 0 0 16,-1-1-6-16,8-2 0 0,3-13-8 16,10-6 1-16</inkml:trace>
  <inkml:trace contextRef="#ctx0" brushRef="#br0" timeOffset="13277.8933">11130 11216 29 0,'-7'-18'14'0,"32"-4"-3"0,-15 12 16 15,4-2-24-15,1-1 0 16,-1-9 1-16,3 0 0 16,1-3-5-16,3-3 1 15,-10 6 3-15,-8 0 1 16,-6 9-2-16,-4 13 0 16,-4 10 0-16,-7 15 0 15,1 0 0 1,-1 6 0-16,4 7 0 15,3-3 0-15,4 5 0 0,4-5 0 16,-1 6-1-16,4-7 1 16,4-6-2-16,3-6 0 15,4-12-4-15,3-10 1 0,0-10-6 16,3-2 1-16,1-7-3 31,3-9 0-31,0 3 0 16,-3 3 0-16,-4 3 5 15,-3 6 1-15,-4 7 7 16,-7 9 0-16,0 7 4 16,0 2 1-16,0 1 2 0,-7 2 1 15,3 1-1-15,-3 0 1 16,0-1-2-16,4-2 0 0,3-7-1 16,0-6 1-16,7-12-3 15,7-4 0-15,7-3-2 16,4-6 1-16,6 0-3 15,5 0 1-15,-8 6-6 16,0-3 0-16,4 0-10 16,0 6 1-16,3-2-6 15,-3-4 0-15</inkml:trace>
  <inkml:trace contextRef="#ctx0" brushRef="#br0" timeOffset="13977.4869">11818 11119 24 0,'0'-3'12'0,"39"-10"2"15,-18 4 10-15,21-13-20 16,4-3 0-16,4-9 2 15,3 2 0-15,-1 4-8 0,1 6 0 16,7 3 5-16,-7 13 1 16,-10 6-3-16,-12 16 1 15,-10 6-1-15,-13 9 1 16,-12 0-1-16,-7 7 1 16,-3-4-3-16,0-2 0 0,0-4-6 15,0-9 1-15,-4-7-6 16,1-9 0-16,-1-9-2 15,4-6 1-15</inkml:trace>
  <inkml:trace contextRef="#ctx0" brushRef="#br0" timeOffset="14145.1371">12188 10790 24 0,'18'28'12'0,"0"57"-12"0,-18-51 22 16,0 7-22-16,0 6 1 15,-4 0 0 1,1-6 0-16,-1-7-2 15,1-5 1-15,-1-11-3 16,1-2 0-16,-1-6-4 16,1-10 0-16,-5-10-1 15,1-6 0-15</inkml:trace>
  <inkml:trace contextRef="#ctx0" brushRef="#br0" timeOffset="14325.974">12054 10931 23 0,'-35'-41'11'0,"18"76"-7"0,9-13 24 16,-6 12-23-16,-3 16 0 15,-4 13 5-15,-4 19 0 16,4 9-12-16,14-4 1 16,17-11 7-16,18-14 1 0,11-8-3 15,4-14 0-15,6-18-6 16,7-9 0-16,18-13-7 16,11-28 1-16,7-7-7 15,0-15 1 1</inkml:trace>
  <inkml:trace contextRef="#ctx0" brushRef="#br0" timeOffset="14526.468">12905 10589 44 0,'-25'-6'22'0,"7"44"-27"0,11-23 38 0,-7 7-33 16,-4 13 1-16,1 15 0 0,-4 3 0 15,0 0-4-15,-1 4 1 16,-2-7-6-16,-1-3 1 16,4-3-5-16,14-13 1 15</inkml:trace>
  <inkml:trace contextRef="#ctx0" brushRef="#br0" timeOffset="14678.995">12827 10837 37 0,'25'-41'18'0,"73"-6"-16"16,-76 41 32-16,6 3-36 16,-3 0 0-16,-1 6-6 31,-6 0 0-31,-4 9 6 16,-7 1 0-16,-7 6-9 0,-3 6 0 0</inkml:trace>
  <inkml:trace contextRef="#ctx0" brushRef="#br0" timeOffset="14846.834">12799 11113 41 0,'-32'0'20'0,"25"-6"-17"16,7 6 40-16,4-7-41 15,6-5 1-15,4-4 0 16,4 0 0 0,7-2-4-16,6-7 0 15,8 3-1-15,7 0 0 16,-7 6-7-16,-4 3 0 15,-10 7-6-15,-1 12 0 0</inkml:trace>
  <inkml:trace contextRef="#ctx0" brushRef="#br0" timeOffset="15715.0911">12785 11223 29 0,'-53'28'14'0,"25"-12"-6"0,24-16 19 15,4 3-26-15,0-3 1 16,4-7 0-16,6 1 1 0,4-3-4 15,7-7 1-15,8 0 1 16,2-2 1-16,8-1-1 16,3 3 0-16,8-3-1 15,-8 0 1-15,-3 1-2 16,-7 5 1-16,-11 7-2 31,-7 9 1-31,-7 3 0 16,-10 7 0-16,-8 2-1 0,-7 4 1 15,4 0-1-15,-7 3 0 16,0-6-1-16,3-4 1 0,4 1-2 16,0-4 1-16,0 1-2 15,3-4 1-15,4 0 1 16,0-3 0-16,4-3 1 16,3 0 0-16,3-6 0 15,4 0 1-15,7-1 1 16,4-2 0-16,0 0 0 15,-4 2 0-15,-4 1 1 16,-3 6 0-16,-7 3 0 16,-3 4 1-16,-8 2-1 15,-3 3 1-15,-3 7 0 16,-5 3 1-16,1 3 0 16,-3 4 0-16,2-4-1 15,1-7 0-15,4 1 0 16,2-6 0-16,5-10-1 15,3-3 1-15,7-6-1 16,3-7 0-16,8-3 0 16,3 1 1-16,4-4-1 0,10-3 0 15,4-3-2-15,6 6 1 16,-2 0-5-16,-8 7 0 16,-7 2-3-16,-3 7 0 15,-11 6-2-15,-7 7 1 0,-7 5 0 16,-7 7 1-16,-7 7 5 31,-8-11 3-31,22 17 4 16,-25 9 1-16,4-10 2 0,0-2 0 15,10-10 2-15,4-4 0 16,4-5-3-16,6-4 0 16,4-6-1-16,7-9 0 31,4-6 0-31,6-7 1 0,12-3-2 15,6 0 0-15,-7 6-1 16,-3 7 0-16,-7-1 0 16,-4 14 0-16,-11 2-2 15,-6 6 0-15,-4 4-1 16,-8 0 1-16,5 3-1 16,-1-1 1-16,11-5-5 15,7-4 0-15,11-6-10 16,10-6 1-16,11-12-1 0,7-10 0 15</inkml:trace>
  <inkml:trace contextRef="#ctx0" brushRef="#br0" timeOffset="16177.7852">13684 10903 24 0,'-3'-10'12'0,"27"-8"-9"15,-13 5 20-15,3-6-20 16,4-6 1-16,-1 0 0 16,5 0 0-16,-1-3-9 0,0-4 1 15,0 7-3-15,-3 3 0 16,-1 4-2-16,-3 2 0 16</inkml:trace>
  <inkml:trace contextRef="#ctx0" brushRef="#br0" timeOffset="16332.2417">13804 10633 25 0,'-21'35'12'0,"10"15"-16"15,8-31 23-15,3 6-19 16,0 6 1-16,0 4-4 16,0 2 0-16,-4 4-1 15,1-3 1-15,-8-7-4 16,1 0 1-1</inkml:trace>
  <inkml:trace contextRef="#ctx0" brushRef="#br0" timeOffset="16764.9227">13550 11198 24 0,'-14'-7'12'0,"14"-15"-12"0,11 13 23 16,3-4-23-16,7-2 1 16,4-14 0-16,10-2 0 15,-3 6-1-15,-4 0 0 16,-3 3 0-16,-4 13 1 0,-4 9-1 15,-6 12 1-15,-7 10 0 16,-4 3 0-16,-8 3 1 16,-2 7 1-16,-8 3 1 15,1 2 0-15,-1 7 1 16,0 0 0-16,4-3 0 31,4-9 1-31,6-7-3 16,8-6 1-16,-1-6-2 0,8-10 1 15,3-9-2-15,3-7 1 16,1-12-1-16,0-3 0 0,3-6 0 16,0-7 0-16,0 4-1 15,0 6 1-15,-3 3-2 16,-4 6 1-16,-3 9 0 16,-1 7 0-16,-3 9 0 15,-3 7 0-15,-1 6 0 16,1 6 0-16,0 3 0 0,3 7 0 15,3-7-5-15,1-9 1 16,3-7-5-16,-4 1 0 31,19-20-6-31,6-8 0 0</inkml:trace>
  <inkml:trace contextRef="#ctx0" brushRef="#br0" timeOffset="16958.7529">14238 10887 49 0,'18'-16'24'0,"38"1"-25"16,-42 5 45-16,7-2-43 15,8-4 0-15,2 0-2 16,5 1 0-16,-1-4-4 16,4-3 0-16,0 0-5 0,-8-3 0 15,-6 3-5-15,-4 3 0 16</inkml:trace>
  <inkml:trace contextRef="#ctx0" brushRef="#br0" timeOffset="17131.8736">14542 10492 30 0,'-29'19'15'0,"-6"37"-10"0,24-34 25 15,-6 16-28-15,-1 21 0 16,-3 20 1-16,3 2 0 16,4 4-4-16,4 0 0 15,3 2 1-15,7-5 1 16,0-7-5-16,7-3 0 15,0-15-6 1,3-10 1-16,4-16-2 16,4-6 0-16</inkml:trace>
  <inkml:trace contextRef="#ctx0" brushRef="#br0" timeOffset="17347.7112">14453 11163 19 0,'-24'-53'9'0,"-12"50"1"0,29 3 15 16,-7 9-18-16,-7 10 1 15,-4 6 5-15,1 3 0 0,2 7-16 16,5-1 0-16,6-3 11 16,11-12 1-16,7 0-5 15,7-13 1-15,4-6-4 16,3-9 0-16,7-7-6 31,4-6 1-31,7-6-7 16,7-3 0-16,10-4-5 0,1-12 0 15</inkml:trace>
  <inkml:trace contextRef="#ctx0" brushRef="#br0" timeOffset="17515.505">14968 10520 49 0,'-7'10'24'0,"-24"21"-33"0,20-18 45 0,0 8-35 16,-10 8 0-16,-7 11-3 15,-7 11 1-15,-4 5-2 16,-7 1 1-16,7-7-5 16,4-3 0-16,10-10-6 15,8-8 1 1</inkml:trace>
  <inkml:trace contextRef="#ctx0" brushRef="#br0" timeOffset="18032.549">14778 10856 24 0,'39'-66'12'0,"3"22"3"16,-35 38 16-16,4-4-28 15,3-5 1-15,0 2 0 16,7 1 1-16,-3-1-7 16,3 0 1-16,0 1 0 0,0-1 0 31,-3 13-10-31,-8 7 0 16,-6 5-1-16,-8 1 0 15,-6 12 0 1,-4-16 12-16,-11 48 2 15,-10-4 0-15,3-15 11 16,14-10 1-16,4-12 1 31,11-13 0-31,3-3-7 0,7-13 1 16,3-3-7-16,4-2 1 16,4-1-8-16,-4 0 0 15,0 3-4-15,-3 13 0 16,-8 9-2-16,-3 16 1 0,-7 10 1 15,-7 9 0-15,-3 6 7 16,-12 0 1-16,-2 6 6 16,-5-6 0-16,8-6 4 15,3-10 0-15,8-3 1 16,3-12 0-16,3-3-2 16,8-7 0-16,3-6-4 15,10-10 1-15,1-2-3 0,-1-1 0 16,1 1-3-16,0-1 1 0,-1 4-5 15,-3-1 1-15,0 4-5 32,0 0 0-32,0 0-4 15,4-1 0-15,-1-2-2 16,-2 3 1-16</inkml:trace>
  <inkml:trace contextRef="#ctx0" brushRef="#br0" timeOffset="18263.5118">14930 11094 27 0,'7'16'13'0,"-4"-13"-4"0,-3-3 23 15,7-3-28-15,4 0 0 16,-1-1 4-16,4-5 0 0,1-3-9 16,-1-4 0-16,0 0 7 15,-4 4 1-15,-3-4-2 16,-3 3 0-16,-4 4-2 16,-7 3 0-16,0 3-1 15,-4 6 1-15,-3 6-4 16,0 10 0-16,0-3-6 0,0-1 1 15,0 7-7-15,3 3 1 16,1 4-6-16,-1-1 0 31</inkml:trace>
  <inkml:trace contextRef="#ctx0" brushRef="#br0" timeOffset="18647.4067">14813 11367 29 0,'-17'6'14'0,"24"-6"-6"16,-4 3 21-16,-3 7-27 15,0-1 0-15,0 7 4 16,0-4 1-16,4 1-7 16,6-7 0-16,-3 0 4 0,4 1 1 15,-1-7-1-15,1-3 1 16,3-4-7-16,-3-5 1 16,3-4-6-16,0-3 1 0,4-3-5 15,-4 3 1-15,0-2-2 16,0-5 0-16,0 4 4 15,0 4 1-15,-3 2 7 16,-1 3 0-16,-3 4 5 31,-7 3 1-31,-3 6 3 0,-4 6 1 16,-4 3 0-16,-3 7 1 16,0 3-3-16,0 9 1 15,3 7-4-15,1-10 1 16,3-3-2-16,3-3 0 0,4-1-3 15,0-5 1-15,4-4-4 16,6-6 1-16,8-6-11 16,7-6 0-16,20-1-4 15,1-8 0-15</inkml:trace>
  <inkml:trace contextRef="#ctx0" brushRef="#br0" timeOffset="19148.7314">15554 10636 54 0,'14'-15'27'0,"25"-20"-34"0,-25 26 49 15,14-4-42-15,11-6 1 16,0-3-4-16,3 0 1 15,1-3-3-15,-8 0 0 16,-7 6-7-16,-3 1 0 16,-8 8-3-1,5 4 1-15</inkml:trace>
  <inkml:trace contextRef="#ctx0" brushRef="#br0" timeOffset="19296.7957">15762 10461 28 0,'-56'53'14'0,"20"41"-9"16,29-66 24-16,-3 22-29 15,-1 16 1-15,4 0 0 32,0-6 1-32,4-7-4 15,3-6 0-15,3-3-3 0,4-13 0 16,0-6-5-16,0-9 1 16</inkml:trace>
  <inkml:trace contextRef="#ctx0" brushRef="#br0" timeOffset="19514.868">15716 10740 27 0,'-46'-13'13'0,"11"70"-4"16,25-42 21-16,-1 7-26 15,-3 6 1-15,0 4 5 16,3-1 1-16,4-6-13 16,4-6 1-16,10-13 7 0,7-12 1 15,7-6-3-15,18-10 1 16,10-7-5-16,8-2 1 15,-5 0-7 1,-2 6 1-16,-4 3-8 16,-4 6 0-16,-10 10-4 15,-8 9 1-15</inkml:trace>
  <inkml:trace contextRef="#ctx0" brushRef="#br0" timeOffset="19817.2287">15586 11213 30 0,'-57'54'15'0,"36"5"-11"0,18-43 25 16,-1-1-29-16,4 4 1 16,4-3 0-16,-1-3 0 0,4-1-2 15,0-9 1-15,4-9 1 16,-1-10 0-16,5-9-1 16,6-3 1-16,3-13-1 15,15 0 0-15,11-2 0 16,-1 2 1-16,0 3-1 15,-6 7 0-15,-12 9 1 16,-6 9 0-16,-4 7 0 16,0 12 0-16,-10 7 0 15,-4 6 1 1,-10 9-3-16,-8 6 1 16,-7 10-8-16,-3 10 1 0,-4 5-4 15,4-12 0-15</inkml:trace>
  <inkml:trace contextRef="#ctx0" brushRef="#br0" timeOffset="20117.4545">15702 11241 31 0,'35'-18'15'0,"8"5"-16"0,-33 13 25 16,4 3-24-16,-3 4 0 15,-4-1 1-15,-3 3 0 16,-4 7-1-16,-7 3 0 15,-4 6 0-15,-10 0 1 16,-4-6 0 0,4-1 0-16,3-5-1 15,4-7 0-15,4-6 1 16,3-6 0-16,3-7 0 0,4-2 0 16,11-1 0-16,6 0 0 15,4 4 0-15,4-1 1 16,0 4-2-16,3 3 0 15,-3 3-4-15,-1 6 0 0,-6 0-7 16,-7 9 1-16</inkml:trace>
  <inkml:trace contextRef="#ctx0" brushRef="#br0" timeOffset="20350.8957">15367 11721 53 0,'-14'-9'26'0,"49"-19"-23"0,-24 18 49 16,10-5-48 0,11-11 0-16,6-5 1 15,19 6 0-15,17-3-7 16,4 0 0-16,-1 2 5 16,8-2 0-16,7 3-3 15,6-6 1-15,-2 3-9 16,-8-1 0-16,-7 1-11 15,-3-3 0-15</inkml:trace>
  <inkml:trace contextRef="#ctx0" brushRef="#br0" timeOffset="21432.7782">16577 11665 17 0,'-25'-3'8'0,"22"6"6"31,3-3 8-31,3-10-17 15,4-12 1-15,4-18 1 0,3-14 1 16,4-8-10-16,6-10 0 16,5-1 7-16,6-18 1 15,7-3-3-15,8-9 0 16,-4-1-1-16,-4 13 1 0,4-3-2 16,-8 7 0-16,-9 21-1 15,-8 16 0-15,-3 18 0 16,-4 26 0-16,-4 15-1 15,-3 13 1-15,-3 13-1 16,-4 18 0-16,3 22 1 16,1 13 0-16,-4-3-2 0,0 0 1 15,-4 9-3-15,4-7 0 16,-7-5-4-16,0-7 1 16,4-9-6-16,-4-16 0 0</inkml:trace>
  <inkml:trace contextRef="#ctx0" brushRef="#br0" timeOffset="21619.5681">16732 11260 37 0,'-14'-37'18'0,"14"18"-12"15,4 13 31-15,3-4-34 32,3 1 1-32,15-1-1 15,7-2 1-15,3 2-6 0,7 1 1 16,1-4-1-16,-1 4 0 15,-3-4-7-15,0-5 0 16,-4-1-5-16,4 6 1 0</inkml:trace>
  <inkml:trace contextRef="#ctx0" brushRef="#br0" timeOffset="22003.5225">17198 10680 34 0,'-25'-12'17'0,"29"5"-10"0,-4 7 28 15,7 0-30 1,0 3 1-16,3 7 1 16,1 2 0-16,0 10-10 15,-1 19 1-15,1 6 6 16,-4 10 1-16,0-4-3 16,0 0 0-16,0 4-1 15,4-1 1-15,-1 7-1 16,-3 6 1-16,7-6 0 0,4 2 0 15,0-14 0-15,-4-8 1 16,0-8-1-16,-4-7 1 0,1-12 0 16,3-13 1-16,0-9-1 15,7-19 0-15,-3-16-1 16,3-9 1-16,4-10-1 16,0-28 0-16,-1-18-1 31,1-4 0-31,-4 3-1 15,0 16 1-15,0 7-3 0,-6 15 0 16,-1 19-9-16,-4 12 0 16,8 16-10-16,0 16 0 15</inkml:trace>
  <inkml:trace contextRef="#ctx0" brushRef="#br0" timeOffset="22787.4755">18242 11398 30 0,'-10'-6'15'0,"2"-16"0"0,8 16 9 16,-3 6-22-16,-1 0 0 16,1 9 3-16,-1 1 0 15,4 2-6-15,0 1 1 16,0-1 4-16,0 1 0 15,0-1-1-15,0-5 0 16,0-1-1-16,0-3 0 16,0 3-1-16,0 1 1 0,0-4 0 15,0 0 0-15,0 0-1 32,0-3 0-32,0 0 0 15,0 0 0-15,0 0 0 16,0-6 0-16,0-1-1 15,0 1 0-15,0 0 0 0,4 0 1 16,-1-1-4-16,4-2 0 16,1-1-6-16,-1-2 1 15,0-1-7-15,7 4 0 16,0 0-1-16,4-4 0 0</inkml:trace>
  <inkml:trace contextRef="#ctx0" brushRef="#br0" timeOffset="23354.4982">18263 11339 12 0,'-3'-7'6'0,"3"-11"3"0,0 11 6 0,0 1-12 16,0 3 1-16,-4 3 2 31,1 0 1-31,-1 9-8 15,1 7 0-15,-4 6 6 16,3 3 0-16,1 6-1 0,-1 1 1 0,0 2-1 16,4-2 1-16,0-4-1 15,4-6 1-15,3-10-1 16,0-2 1 0,4-7-2-16,3-13 1 15,3-5-1-15,1-7 0 16,0-10 0-16,-4 1 0 15,-4 0-1-15,-2-1 1 0,-5 7-1 16,-3 6 0-16,-3 1-1 16,-1 5 1-16,-3-3-2 15,-4 7 1-15,1 9-1 16,-1 0 0-16,1 3-3 16,3 0 1-16,-1 13-6 15,5-7 1-15,-1 4-6 16,4-4 1-16,4-2-5 15,7-1 0-15</inkml:trace>
  <inkml:trace contextRef="#ctx0" brushRef="#br0" timeOffset="23636.0017">18567 11213 35 0,'0'3'17'0,"3"29"-13"15,-3-26 28-15,0 13-28 31,-3 3 0-31,3 9 3 0,-4-3 1 16,1 4-9-16,-1-4 1 16,-3-6 5-16,4-3 1 15,-1-7-1-15,0-2 0 0,4-7-1 16,8-9 0-16,2-10-2 16,8-9 0-16,3-7 0 15,4 4 0-15,3 0-2 16,0-3 1-16,0 5-4 15,4 1 1-15,0 3-7 16,0 4 1-16,-1 2-11 0,5 7 1 16</inkml:trace>
  <inkml:trace contextRef="#ctx0" brushRef="#br0" timeOffset="27659.8484">19424 10483 36 0,'0'-10'18'0,"21"-5"-10"15,-14 8 18-15,4 4-25 31,3 3 0-31,11-6 0 16,-1 3 1-16,4-4-2 16,1 4 0-16,-5 0-2 0,-2-3 0 15,-5 3-9 1,-6 3 0-16</inkml:trace>
  <inkml:trace contextRef="#ctx0" brushRef="#br0" timeOffset="27949.6599">19318 10555 31 0,'-21'22'15'0,"3"31"-10"15,15-40 17-15,3 2-21 16,0 7 1-16,0-3 2 16,3 0 0-1,4 0-4-15,0-7 0 16,8-9 3-16,6-3 0 0,3 0 0 15,8-6 1-15,3 0-2 16,15 3 1-16,-1-4-1 16,-3 4 0-16,-7 0 0 15,-7-3 1-15,-11 3-1 0,-7 3 0 16,-7 3-5-16,-14 12 1 16,-7-5-6-16,-14 2 0 0,-1-2-6 15,-2-10 0-15</inkml:trace>
  <inkml:trace contextRef="#ctx0" brushRef="#br0" timeOffset="28150.0718">19322 10674 27 0,'0'3'13'0,"7"16"-2"15,-4-13 17-15,-3 16-24 16,0 3 0-16,0 16 4 31,-7 15 0-31,-3 7-10 16,-5 9 1-16,-9 10 5 0,-4 2 1 15,-4 4-3-15,4 0 1 0,3-19-6 16,11-13 1-16,7-15-9 16,10-13 0-16,11-21-3 15,11-20 0-15</inkml:trace>
  <inkml:trace contextRef="#ctx0" brushRef="#br0" timeOffset="28468.2687">19322 10944 30 0,'7'-16'15'0,"17"-3"-11"0,-13 13 24 16,0-4-28-16,6 1 1 16,1 0 0-1,-1-1 0-15,5 1-5 16,-5-1 1-16,-3-2-1 16,-3 2 0-16,-4 4-1 15,-7 6 0-15,0 3 1 16,-4 10 0-16,-3 6 5 15,-3 3 1-15,-1 0 3 16,1-4 0-16,3 4 1 16,0-3 1-16,3-3-1 0,4-7 0 0,4-6-3 15,6-6 1-15,8-3-1 16,10-3 0-16,7-1-6 16,1 4 0-16,-5 3-6 15,-6 0 0-15,-4-1-3 31,-7 8 0-31</inkml:trace>
  <inkml:trace contextRef="#ctx0" brushRef="#br0" timeOffset="28998.5576">19466 11078 24 0,'-24'10'12'0,"-1"2"-12"0,21-12 18 16,1 3-18-16,-1 1 1 15,-3-1 1-15,4 3 1 16,-1 0-3-16,4 1 1 0,0-1 2 15,4 3 0-15,-1 4 0 16,4-1 0-16,0 1 0 16,0 3 0-16,0-1-2 15,-3-2 1-15,3 2-1 16,-7-2 1-16,0 3-1 0,0-4 0 16,0 1 0-16,0-4 0 0,0-3 0 15,0-2 1-15,4 2 0 31,-4-6 0-31,7-10 0 16,0 7 0-16,0-3-1 16,3 0 0-16,1-1 0 15,-1-2 1-15,-2 0-5 16,-1-1 1-16,3 1-5 0,8-4 0 16,-4 4-3-16,0-4 0 15,-3 1-2-15,-1-1 1 16,-3 1 3-16,-3-1 1 15,-1 4 6-15,-3 3 1 0,0 6 5 16,-7 0 0-16,0 3 2 16,-3 6 1-16,3 4-1 15,0 2 0-15,-4 4-2 16,0 12 0-16,1 7-2 16,-1 6 0-16,1 0-2 15,-1 3 1-15,0-3-4 16,4-7 1-16,4-2-6 15,3-10 1-15,7-6-4 16,7-10 0 0</inkml:trace>
  <inkml:trace contextRef="#ctx0" brushRef="#br0" timeOffset="29368.968">19837 11047 35 0,'-4'-6'17'0,"1"9"-21"15,3 3 31-15,0 0-27 16,0 4 1-16,0-1-1 0,0 1 1 16,0-1-1-16,0 0 0 15,0-2 1-15,0-1 0 16,0 0-3-16,0 4 0 0,0-1-1 16,-4 1 0-16,-6 2-1 15,-1 1 1-15,-3-4-1 16,0 0 0-16,-4 1 3 31,0-1 1-31,4 1 3 16,4-1 0-16,-1-3 1 0,4 1 1 15,4-4 1-15,3 0 0 16,3 0 0-16,4 0 0 16,4-3-3-16,3 0 1 15,3-3-2-15,-2-3 0 0,-1-1-7 16,-4 1 0-16,1 0-6 15,-4 0 0-15,0-1-2 16,4 1 0-16</inkml:trace>
  <inkml:trace contextRef="#ctx0" brushRef="#br0" timeOffset="29532.5729">19706 11135 30 0,'-7'3'15'0,"-7"10"-14"0,10-7 28 0,1 6-29 16,-1 7 1-16,-3 3 0 31,0 3 0-31,0 7-2 16,-3 2 0-16,-1 1-5 15,-3-4 0-15,3-3-4 16,8 0 1-16</inkml:trace>
  <inkml:trace contextRef="#ctx0" brushRef="#br0" timeOffset="29717.0405">19424 11539 25 0,'-28'13'12'0,"7"9"1"0,17-22 19 16,1 6-28-16,3-3 0 16,0-3 5-16,7 0 1 15,3 0-12-15,4-3 1 0,7-6 7 16,11-4 0-16,10-6-6 16,8-3 0-16,3-6-11 15,0 0 0 1,3-13-5-16,1 0 1 15</inkml:trace>
  <inkml:trace contextRef="#ctx0" brushRef="#br0" timeOffset="29919.3621">20059 10862 44 0,'-35'-6'22'0,"63"-22"-22"0,-7 21 40 0,7-5-39 16,11-4 0-16,3 0 0 0,-3 1 1 16,-4 2-5-16,-6 1 0 15,-8-1-6-15,-3-3 1 0,-4 4-6 16,3-4 1-16</inkml:trace>
  <inkml:trace contextRef="#ctx0" brushRef="#br0" timeOffset="30185.2456">20235 10583 46 0,'-38'31'23'0,"-15"70"-24"16,39-64 41-16,-1 17-39 15,-2 11 0 1,-1 8 0 0,-3-4 0-16,0 12-2 0,0-3 1 0,-1-9 1 15,1-9 0-15,4-7 0 16,3-15 0-16,-4-13 1 15,7-9 0-15,1-7 0 16,3-9 0-16,3-6 0 16,8-10 1-16,3-6-2 15,7-3 0-15,11-6-6 0,-1-10 1 16,15 0-8-16,10 1 1 16,22-17-5-16,-4-3 0 15</inkml:trace>
  <inkml:trace contextRef="#ctx0" brushRef="#br0" timeOffset="30350.7171">20556 10652 54 0,'0'-6'27'0,"18"-19"-31"16,-11 15 51-16,7-2-47 16,7-1 1-16,4-6 0 15,3 4 0-15,-3-7-4 0,0 3 1 16,-8 0-6-16,-3 3 0 15,-3-2-8-15,0-1 0 0</inkml:trace>
  <inkml:trace contextRef="#ctx0" brushRef="#br0" timeOffset="30566.5663">20521 10577 46 0,'-32'25'23'0,"15"22"-17"15,17-38 37-15,0 4-40 16,3-1 0-16,1 1 0 15,3 6 1 1,3 3-5-16,1-4 0 16,3 1 3-16,4-6 0 15,-1-7-4-15,5-9 0 0,6-3-8 16,0-1 0-16,0 4-7 16,0-6 1-16</inkml:trace>
  <inkml:trace contextRef="#ctx0" brushRef="#br0" timeOffset="31085.8634">20553 10796 25 0,'-18'16'12'0,"4"3"1"0,11-10 10 0,-1 7-21 16,-3 3 0-16,0-4 1 31,0 7 0-31,-4-3-4 16,4 0 0-16,0-3 2 15,4-4 0-15,3-3-1 16,3-5 1-16,4-4-1 16,4-10 0-16,3 1-1 0,4-4 1 15,-1-6 0-15,1 4 1 16,3-1-1-16,0 4 0 16,-3-1 0-16,-8 10 1 15,-6 6-1-15,-8 6 0 0,-3 7 0 16,-3 9 1-16,-8 0 0 15,0 3 1-15,1-2 0 16,-1-1 1-16,4-7 0 16,3-2 0-16,4-3-1 15,4-4 1-15,3-6-2 0,7-3 1 16,4 0-2-16,3-6 1 16,3-7-1-16,1-2 1 15,10-1-1-15,-7 3 0 16,1 1 0-16,-5 3 0 0,-6 5 0 15,-4 8 1-15,-7 5 0 16,-4 3 0-16,-3 1 0 31,0 0 1-31,0-1-1 16,4-2 1-16,-1-1-5 16,8-6 0-16,10 0-6 0,7-9 0 15,7-3-6-15,7-10 1 16</inkml:trace>
  <inkml:trace contextRef="#ctx0" brushRef="#br0" timeOffset="32104.2895">21015 10539 42 0,'-14'13'21'0,"21"-20"-23"16,3 7 36-16,5 0-32 16,2 0 1-1,4-3 0-15,4 0 1 16,0 0-5-16,-4 3 0 0,0 0 3 16,-3 3 1-16,-15 3-2 15,-3 1 0-15,-7 5 0 16,-3 1 0-16,-4 2 0 0,-4-2 0 15,-3-1-1-15,0 1 1 16,-1 0-1-16,1-4 0 16,4 0 0-16,2-2 0 15,5-1-1-15,3 0 1 0,7-3-1 16,3 0 1-16,4 1-1 31,8-4 1-31,2 0-3 16,4-4 0-16,1-2-3 15,-5 3 1-15,-3 0-4 16,-3 3 1-16,-8 3-2 16,-6 3 1-16,-4 1 2 0,-11 2 1 15,1 7 4-15,-5 2 0 16,1 1 6-16,0-3 1 16,3 3 1-16,4-4 1 15,4-5 1-15,3-1 0 16,3-2-1-16,8-4 0 15,3-3-3-15,3-3 0 0,4 3-1 16,0-4 0-16,1 4-2 16,-5-3 1-16,1 6-2 0,-1-9 1 15,-3 9 0-15,0-3 0 16,-7 0-4-16,0 0 1 31,0 0-3-31,-3-3 1 16,-1-3-1-16,-3-10 1 0,0 7-1 15,0-4 0-15,4 1 3 16,-1 5 0-16,-3 4 3 16,0 6 0-16,0 7 0 15,0 9 1-15,0 6-1 16,0 9 1-16,0 7-1 16,-4 6 1-16,1-3-1 0,-1 3 0 15,4-6-1-15,0-1 1 16,0-5-4-16,-4-7 1 15,8-6-3-15,3-3 0 0,0-10-1 16,3-5 0-16,8-11 0 16,-1-8 1-16,5-4 3 15,-1-9 0-15,0-1 4 16,0 4 1-16,-7 0 1 31,-4 6 1-31,-6 13 2 16,-4 6 1-16,-7 6 0 0,0 4 1 15,-11 5-1-15,-7 7 0 16,4 7 0-16,0 2 1 16,3 0-2-16,7-2 0 0,8 5-3 15,6-3 1-15,8-2-2 16,14-4 0-16,3-16-2 16,3-6 0-16,8-9-6 15,10-7 0-15,4-12-11 16,11 3 1-16,6-6-5 15,1-16 0-15</inkml:trace>
  <inkml:trace contextRef="#ctx0" brushRef="#br0" timeOffset="32620.3454">21502 10690 37 0,'10'-10'18'0,"22"-6"-13"16,-18 10 28-16,7-3-31 16,8-4 1-16,2 1 0 0,8-1 0 15,0 1-5-15,0 2 0 16,-7 1-3-16,-8-1 1 15,-6 4-7-15,-11 3 0 16,0-3-2-16,-7 6 0 0</inkml:trace>
  <inkml:trace contextRef="#ctx0" brushRef="#br0" timeOffset="32771.4901">21604 10646 33 0,'-32'50'16'0,"15"34"-19"15,13-62 33 1,1 10-30-16,-1 9 0 15,1-1 0-15,3-2 1 16,0-7-3-16,0-6 0 16,3-3-3-16,1-6 0 15,-1-3-5-15,1-4 1 0</inkml:trace>
  <inkml:trace contextRef="#ctx0" brushRef="#br0" timeOffset="33070.6827">21502 10972 31 0,'-11'-16'15'0,"11"-3"-11"15,7 13 27-15,0-3-28 16,7-4 1-16,4 4-1 16,7-4 1-16,3 4-6 0,0 2 1 15,4 4 3 1,-7 6 1-16,3 4-5 16,-14 5 1-16,-7 4-1 15,-7 9 1-15,-7 3-2 16,-7 4 1-16,-7-1-1 15,-4 0 1-15,-3 1 4 16,0-1 0-16,3-3 1 16,4-3 1-16,7-6 0 0,3-6 1 15,4-7-1-15,7-6 1 16,11-9-5-16,10-10 0 16,7-3-8-16,7-13 1 15,15-12-7-15,13-15 0 0</inkml:trace>
  <inkml:trace contextRef="#ctx0" brushRef="#br0" timeOffset="33400.596">22084 10530 42 0,'-28'37'21'0,"-4"29"-21"16,25-50 33-16,-4 9-33 15,-6 3 1-15,3 7-1 16,-1-7 1-1,5-6-1-15,-4-3 1 16,3-7-1-16,8-9 1 16,6-12-1-16,11-10 1 0,7-9-1 15,4-10 0-15,7-3-1 16,7 1 0-16,3-1 2 16,4 3 1-16,7 4 0 0,-7 6 0 15,-8 6 0-15,-2 12 0 16,-12 7 1-16,-6 12 0 15,-11 4-2-15,-10 0 1 0,-12 8-5 16,1 5 1-16,-3-1-6 16,-1-3 0-16,0 0-7 15,-3-7 1-15</inkml:trace>
  <inkml:trace contextRef="#ctx0" brushRef="#br0" timeOffset="33854.5947">22109 10570 21 0,'0'-6'10'0,"10"6"1"16,-10 0 7-16,4 3-16 16,-1 4 0-1,1 2 0-15,-1 0 1 0,-3 4-4 16,0 3 0-16,0-4 2 16,0 1 1-16,0-4-2 15,0 0 0-15,4-2-2 16,-1-4 1-16,4-3-1 15,4-3 1-15,3-4-1 0,0 1 0 32,0-3 1-32,-3 3 0 15,-4 6 0 1,-7 0 1-16,-4 6 0 16,-6 3 0-16,-1 4 0 15,-3-4 0-15,-3 7 0 16,-1 3 0-16,0-1 2 15,1-2 0-15,2-3 0 16,5-4 1-16,3 4 0 0,0-10 1 16,7 0 0-16,0-3 0 15,10-10-1-15,4-2 0 16,8-1-1-16,-1 4 0 16,0-4-2-16,4-2 1 15,-4 5-7-15,-4 1 1 0,-2 3-4 16,-5 6 0-16,-10 3-3 15,-3 6 1-15</inkml:trace>
  <inkml:trace contextRef="#ctx0" brushRef="#br0" timeOffset="34322.6609">22056 10906 22 0,'-43'34'11'0,"-13"10"2"16,45-41 20-16,-3 4-29 0,7-4 0 16,4-3 4-16,10 6 1 31,10-9-11-31,1-6 1 15,7-7 6-15,3-6 0 0,7 0-2 16,-7 3 1-16,11-6-8 16,-4-9 0-16,-3 12-5 15,0 3 0-15,-11 6-3 16,-10 13 0-16,-8 10-1 16,-6 5 0-16,-8 7 8 0,-7 7 1 15,-3 2 7-15,-7 7 0 16,0-1 5-16,3-5 0 15,4-1 1-15,7-9 1 0,3-6-2 16,4-4 1-16,7-6-4 16,7-6 1-16,4-6-3 15,3-3 1-15,4-4-2 32,-4 1 1-32,0 2-2 15,-4 1 0-15,-2 6-1 16,-8 3 1-16,-8 6-1 15,-2 3 1-15,-4 1-1 0,-4-1 0 16,0 1-1-16,1 2 1 16,3 1 0-16,-4-1 0 0,0 4-4 15,1-4 1-15,6-2-5 16,4-1 1-16,4-3-4 16,10-2 0-16,0-8-4 15,7-2 1-15</inkml:trace>
  <inkml:trace contextRef="#ctx0" brushRef="#br0" timeOffset="34655.1695">22172 11072 29 0,'-3'-3'14'0,"-19"31"-10"0,15-18 25 15,-3 2-27-15,-1 4 0 0,1 3 1 16,-1-1 1-16,4 1-5 16,0-3 0-16,3 0 2 31,4-4 1-31,0-2-1 15,4-4 0-15,3-3-1 16,4 0 1-16,-1-3-3 0,4-6 0 16,4 0-2-16,-4-4 0 15,0-2 0-15,-7 2 0 16,0-2 1-16,-3 2 1 16,-1 4 4-16,-3 3 0 0,0 3 2 15,-3 0 1-15,3 3 1 16,0 3 1-16,0 1-3 15,0-1 1-15,7 0-3 16,0-3 0-16,3-3-9 16,5-3 1-16,16-6-7 15,12-1 0 1</inkml:trace>
  <inkml:trace contextRef="#ctx0" brushRef="#br0" timeOffset="35694.539">22680 10671 38 0,'-14'-3'19'0,"18"-1"-14"0,-4 4 28 0,3 0-29 15,4 0 1-15,0 4 2 0,0-1 0 16,4 0-9-16,3-3 0 0,4 0 6 31,-1 0 1-31,1-3-9 16,-1-4 0-16,1 1-10 16,3 0 0-16,4-3-2 0,-4-4 0 15</inkml:trace>
  <inkml:trace contextRef="#ctx0" brushRef="#br0" timeOffset="35973.8843">22804 10552 26 0,'-32'28'13'0,"7"16"-9"15,22-29 21-15,-1 4-25 16,1 16 0-16,3 5 0 16,0 1 1-16,0 3-3 15,0 6 1-15,0-3-1 16,0-6 0-16,-4 3-1 15,0 0 1-15,1-6 0 0,-4-7 1 32,0-6 4-32,3-6 0 15,1-4 2-15,-1-2 0 16,4-7 1-16,0-6 1 16,7-9-2-16,7-7 1 0,8-9-6 15,9-13 1-15,12-12-7 16,6-19 0-16,8-3-7 15,2 0 1-15</inkml:trace>
  <inkml:trace contextRef="#ctx0" brushRef="#br0" timeOffset="36138.3746">23283 10263 41 0,'-7'13'20'0,"14"21"-19"0,-3-24 35 0,3 2-35 15,3 1 1-15,5-1-2 16,-1 7 1-16,3 3-7 15,5 0 0-15,-8 3-4 32,-14-3 1-32,0-3-4 15,-7 0 0-15</inkml:trace>
  <inkml:trace contextRef="#ctx0" brushRef="#br0" timeOffset="36289.6029">23185 10658 29 0,'-39'13'14'0,"14"-10"-4"0,22-3 27 0,3 0-35 16,0 0 0-16,7-6 3 15,7-7 0-15,10-3-6 16,8 1 0-16,7-1 1 16,7 3 1-16,3-2-8 15,1 5 1-15,-12 1-8 16,1 3 1-16</inkml:trace>
  <inkml:trace contextRef="#ctx0" brushRef="#br0" timeOffset="36957.966">23340 10690 29 0,'-39'37'14'0,"-3"7"-6"0,35-38 19 16,0 4-27-16,3-4 0 0,0-3-2 16,4-3 1-16,11-3-2 15,7-10 0-15,3 1-3 16,7-4 1-16,11-3-3 31,3-6 1-31,-3 7 0 16,0 2 0-16,-14 3 5 0,-8 4 1 15,-10 6 2-15,-10 6 0 16,-11 9 3-16,-15 7 1 16,-6 10 2-16,0 8 0 15,-4 1-1-15,-3 6 1 0,-1-7 0 16,-3 1 1-16,1-7 0 16,-1 1 1-16,7-14-2 15,7 4 1-15,11-6-2 16,10-7 0-16,11-9-3 15,11-6 1-15,7-9-2 16,6-4 0 0,8-6-1-16,7-4 0 15,3-5-5-15,4-1 1 16,11 1-5-16,-12 9 0 16,-23 19-3-1,-22 12 1-15,-7 10-1 16,-4 15 0-16,-10 3 7 15,-4 7 0-15,0-3 6 16,4-7 1-16,7 0 3 16,4-9 0-16,2-6 2 15,8-3 0-15,8-7-3 0,6-3 1 16,3-9-2-16,4-7 0 16,4-6-1-16,3-3 0 0,-3 4-2 15,-7 5 1-15,-11 4-2 16,-11-1 0-16,-3 13-1 15,-7 7 0-15,0-1 0 32,-4 10 0-32,-3-3-1 15,3-4 1-15,4-2 0 16,4-1 0-16,3-3 0 16,3-2 1-16,4-1-4 0,7 0 0 15,0 0-6-15,4 0 0 16,-1-3-4-16,1-3 1 15</inkml:trace>
  <inkml:trace contextRef="#ctx0" brushRef="#br0" timeOffset="37190.2474">23283 11135 41 0,'-10'6'20'0,"3"-3"-22"15,7 0 37-15,-4 4-34 16,-3 2 0-16,-3 7 2 0,-5 3 0 15,-2 3-4-15,-1 3 1 0,1 3 2 16,-5 3 0-16,-2-3-3 16,6-6 1-16,4-3-6 15,3-6 1-15,8-7-7 16,6-6 0-16,8-16-1 31,3-3 0-31</inkml:trace>
  <inkml:trace contextRef="#ctx0" brushRef="#br0" timeOffset="37473.9781">23294 11172 25 0,'28'-15'12'0,"-14"9"0"0,-14 6 22 16,4 3-29-16,-8 6 0 0,1 7 4 15,-1 3 0-15,1-1-10 16,3 1 1-16,3 0 8 16,1 0 1-16,3 0-3 15,0-7 1-15,3-2-1 16,19 2 0-16,-1-9-2 15,7 4 0-15,-3-7-2 0,3-7 1 16,-7-2-1-16,-3-4 1 31,-4 4-2-31,-3 3 1 16,-4-1-1-16,-3 1 0 16,-1 0-3-16,-3-4 1 15,0-2-9-15,0-7 1 0,0-3-10 16,0 0 1-16,4-9-4 15,3-10 1-15</inkml:trace>
  <inkml:trace contextRef="#ctx0" brushRef="#br0" timeOffset="87722.9435">24123 10743 48 0,'0'-10'24'0,"46"-8"-11"0,-32 8 25 0,4-2-37 15,10-7 1-15,7-6 0 16,7 3 1-16,15-6-4 16,6-4 0-16,4-2 0 15,-7 2 0-15,-10 7-9 16,-11 10 0-16,-11 15-7 15,-18 12 1-15</inkml:trace>
  <inkml:trace contextRef="#ctx0" brushRef="#br0" timeOffset="88093.0439">24186 10953 49 0,'-28'44'24'0,"18"34"-27"0,10-62 41 0,-4 6-38 16,1 3 0-16,-4 3 0 15,-1-3 1-15,1 10-1 32,0-7 0-32,4-12 0 15,-1-1 1-15,4-8-1 0,4-11 1 16,3-8-1-16,3-16 1 16,8-7 0-16,0-12 0 15,3-12 1-15,7-10 0 16,4-3 0-16,7 15 0 0,-1 10 0 15,1 6 1-15,4 13-1 16,-5 9 1-16,-2 13-1 16,-15 15 1-16,-7 20-1 15,-18 14 1-15,1 8-2 16,-4-4 0-16,-4 6-4 16,-3 0 1-16,0-6-7 0,-4-6 0 15,4-6-7-15,0-10 1 31,0-6-3-31,0-10 1 0</inkml:trace>
  <inkml:trace contextRef="#ctx0" brushRef="#br0" timeOffset="88235.2209">24275 11094 34 0,'-7'-28'17'0,"14"6"-13"16,0 16 31-16,3-1-32 16,4 4 1-16,8-3 0 15,-1-3 1-15,3 5-11 16,-2-2 1-16,-5-3-4 15,4 2 0-15,1 7-4 16,-1-9 0-16</inkml:trace>
  <inkml:trace contextRef="#ctx0" brushRef="#br0" timeOffset="88505.736">24398 10755 42 0,'-32'25'21'0,"-6"54"-31"0,30-60 42 0,-2 9-33 16,-4 10 1-16,0-7-3 15,0 7 0-15,-8 5 2 16,-2 1 0-16,-4 0-2 16,6-12 1-16,1 2 3 15,7-9 0 1,3-3 5-16,8-9 0 16,10-7 3-16,11-6 1 15,3-6-1-15,7-7 0 0,7-3-3 16,8-2 0-16,2-7-6 15,19 6 0-15,17-9-10 16,-7-10 1-16,0-6-8 16,-3-3 0-16</inkml:trace>
  <inkml:trace contextRef="#ctx0" brushRef="#br0" timeOffset="88643.5017">25026 10583 60 0,'-18'16'30'0,"4"-1"-41"0,14-8 54 15,4-1-44-15,-1 6 1 16,1 1-12-16,-1-1 0 16,1 7 3-16,-4 10 0 15</inkml:trace>
  <inkml:trace contextRef="#ctx0" brushRef="#br0" timeOffset="88927.0052">24860 10972 57 0,'-14'6'28'0,"14"-22"-38"0,4 10 47 0,-4 6-38 0,7-3 1 32,14 9-18-32,-3 4 1 31,-4 8 12-31,-4 4 1 16,-3 3-5-16,-7 4 1 0,-3 2 5 0,-8 4 0 15,-3-4 12-15,0-3 0 16,-4 4 7-16,4-7 0 15,4-7-6 1,6-5 1-16,4-7-6 16,7-6 1-16,11-6-10 15,6-10 0-15,8-12-8 16,18-6 0-16,3-17-4 16,-1-8 1-16</inkml:trace>
  <inkml:trace contextRef="#ctx0" brushRef="#br0" timeOffset="89225.0742">25340 10617 52 0,'0'-22'26'0,"7"13"-32"0,-3 6 51 16,6 0-44-16,1 0 0 0,6 0 1 16,1-1 1-16,10 4-4 15,4 0 0-15,-4 4 2 16,8-1 0-16,-8 6-6 16,-7 7 1-16,-7 6-7 15,-14 6 0-15,-7 6 0 16,-11 7 0-16,-3-3 4 15,-7 3 0-15,-7-1 10 16,-1-5 0 0,5-7 8-16,-1 0 0 15,7-6 1-15,11-9 1 0,7-4-5 16,3-9 0-16,8-9-4 16,7-4 0-16,6-6-4 15,8-9 1-15,0-3-8 16,3-4 0-16,4 1-10 15,-8-1 0-15</inkml:trace>
  <inkml:trace contextRef="#ctx0" brushRef="#br0" timeOffset="89377.3453">25594 10489 46 0,'-25'12'23'0,"15"17"-14"0,6-26 31 16,-6 9-39-16,-4 13 1 15,-4 10 0-15,-3 9 0 16,-4 15-3-16,-7 20 0 15,8-7-4 1,-1 0 0-16,-7-3-11 16,7 9 1-16</inkml:trace>
  <inkml:trace contextRef="#ctx0" brushRef="#br0" timeOffset="89533.5158">25354 11179 63 0,'0'-3'31'0,"11"15"-40"0,-8-6 54 0,4 1-45 16,4 2 0-16,3-3-12 16,0 1 0-16,7-1 2 15,4 0 0-15</inkml:trace>
  <inkml:trace contextRef="#ctx0" brushRef="#br0" timeOffset="89743.1247">26120 10508 60 0,'-18'-16'30'0,"57"3"-38"15,-18 13 49-15,11 0-41 0,10 4 0 16,-3 2-7-16,-7 0 0 15,-1 7-2-15,-2-1 0 16,-5 7-6-16,-3 0 0 0</inkml:trace>
  <inkml:trace contextRef="#ctx0" brushRef="#br0" timeOffset="90176.9484">25795 11028 58 0,'-92'22'29'0,"71"-3"-38"0,21-25 59 0,7-4-49 16,11-5 1-16,7-14 2 16,6-2 0-1,8-10-5-15,14-6 0 16,11 3 3-16,24 0 1 16,0 4-2-16,-7 2 1 15,4 0-2-15,-8 13 1 0,-10 10-2 16,-14 5 1-16,-14 13 0 15,-18 10 0-15,-10 6-1 16,-15 12 0-16,-10 13-4 0,-7 3 1 16,-11 3-7-16,-14 4 1 15,-6-11-7-15,-1-2 0 16,0-6 0-16,7-4 0 0,4-12 10 31,105-3 7-31,-162-26 5 16,75 16 1-16,13-2 7 31,7-8 0-31,12-5 2 16,6-4 0-16,10 1-10 15,5-4 0-15,-1 1-9 0,-4 5 0 16,-6 1-11-16,-4 9 1 16</inkml:trace>
  <inkml:trace contextRef="#ctx0" brushRef="#br0" timeOffset="90571.8138">26144 11132 38 0,'-21'19'19'0,"-3"34"-21"0,16-41 25 0,-2 4-23 15,-1 6 0-15,1 9-5 16,-1 4 0-16,1-1 3 16,2-9 1-16,5 1-5 15,3-11 1 1,3-9-2-16,8-6 1 0,3-9 5 0,0-7 0 31,4-9 4-31,0 3 1 16,3-3 4-16,0-3 1 0,-3 6 1 15,-4 6 1-15,-7 4-3 16,-11 6 0-16,-6 6-2 16,-5 6 1-16,-13 3-3 15,0 13 1-15,-7 6 0 0,-1 10 1 16,5-3-1-16,3-1 1 15,-1 1-1-15,12-7 0 16,6-3-1-16,8-6 0 0,13-7-2 16,11-6 0-16,22-9-1 15,10-3 0-15,14-10-8 16,3-2 0-16,4-4-14 16,-3 3 1-16,-11-3-1 15,31 0 0-15</inkml:trace>
  <inkml:trace contextRef="#ctx0" brushRef="#br0" timeOffset="91167.6351">26797 10790 44 0,'-11'-16'22'0,"36"7"-11"15,-14 6 22-15,6 0-33 16,5-1 1-16,-1 1-4 16,0 3 1-16,-7 7-5 0,0 8 0 15,-3 7-7-15,-1 3 1 16</inkml:trace>
  <inkml:trace contextRef="#ctx0" brushRef="#br0" timeOffset="91467.8828">26748 11069 45 0,'-29'3'22'0,"29"-15"-23"0,7 12 38 0,8 0-37 16,-1-4 0-16,3 8-5 15,4 5 0-15,1 0 0 16,-1 4 0-16,0 3-7 16,-7 6 1-16,-3 6-2 31,-4-3 0-31,-11 13 13 15,71-23 0-15,-162 26 8 16,67 9 0-16,0-12 7 16,6-10 0-16,15-12 1 15,11-7 0-15,10-9-11 16,7-12 1-16,11-10-10 16,-4-7 1-16,7-11-12 0,8-1 1 31,10-3-2-31,0-16 0 15</inkml:trace>
  <inkml:trace contextRef="#ctx0" brushRef="#br0" timeOffset="91620.0703">27252 10699 63 0,'-14'9'31'16,"42"-12"-43"-16,-7 0 67 0,11-3-55 15,7-4 1-15,0-2-1 16,0-1 1-16,-1 4-6 0,-2 0 1 15,-5 2-8-15,-6 1 1 16,-7 6-6-16,-8 3 0 16</inkml:trace>
  <inkml:trace contextRef="#ctx0" brushRef="#br0" timeOffset="91802.5755">27259 10780 44 0,'-81'51'22'0,"10"43"-15"15,54-63 37-15,-4 7-43 16,-4 15 1-16,7 10-1 15,1 9 1-15,6 0-5 16,4 0 0-16,4-3-3 16,-1-12 1-16,8-10-9 15,3-4 0-15,7-8-1 16,3-13 0 0</inkml:trace>
  <inkml:trace contextRef="#ctx0" brushRef="#br0" timeOffset="92100.4913">27591 10906 47 0,'-21'-28'23'0,"14"56"-25"0,3-16 49 0,-3 4-47 16,-11 16 1-16,-6-4 0 16,-15 6 0-16,-11 4 0 15,1 6 0-15,3 0 1 16,4 0 1-16,10-4 0 15,7-2 1-15,11-7 0 16,7 1 1-16,11-10-1 16,3 0 0-16,3-4-1 15,-3-5 0-15,1 3-1 16,-5-4 0-16,-3 1-1 0,0-4 1 16,0 4-2-16,0-7 1 15,-3 3-6-15,3-2 0 16,7-11-8-16,10-5 1 0,11 0-9 15,4-7 1-15</inkml:trace>
  <inkml:trace contextRef="#ctx0" brushRef="#br0" timeOffset="92351.8707">27725 11119 52 0,'-18'-16'26'0,"1"20"-26"15,6-4 42-15,-3 3-41 16,-7 6 1-16,0 4 1 15,-1-1 1 1,5 4-3-16,-1 0 0 16,4-1 3-16,3 1 0 0,4 3 0 15,4-7 0-15,-1 4-1 16,8 3 0-16,3-7-2 16,3 1 1-16,5-4-3 15,6-6 0-15,3 1-9 16,1 5 0-16,3-3-10 15,4 4 1-15</inkml:trace>
  <inkml:trace contextRef="#ctx0" brushRef="#br0" timeOffset="92986.8146">28296 10599 45 0,'14'-13'22'0,"22"7"-12"16,-22 6 28-16,3 3-37 16,5 0 1-16,2 3-1 15,8 1 1-15,3-1-7 16,-3 0 0-1,0-3-9-15,0 4 0 16,-1-1-1-16,-2-3 0 16</inkml:trace>
  <inkml:trace contextRef="#ctx0" brushRef="#br0" timeOffset="93284.6133">28720 10599 42 0,'-60'18'21'0,"14"20"-31"15,28-25 41-15,-10 5-37 16,-4 8 0-16,-10 8-5 16,10-3 0-16,-3 4 13 15,3-1 0-15,7-9-7 16,4-3 0-16,7-6 5 0,4-3 1 0,2-7 6 16,8-3 0-16,4-3 2 15,14-6 1-15,6-7-1 31,8-2 0-31,7-1-4 16,10-6 1-16,-10 3-7 16,3 3 1-16,-3 10-11 15,0 3 1-15,-11 9-4 0,-7 7 0 16</inkml:trace>
  <inkml:trace contextRef="#ctx0" brushRef="#br0" timeOffset="93451.2214">28222 11241 57 0,'-10'4'28'0,"34"-14"-39"16,-10 1 58-16,8-4-47 15,13-2 0-15,7-4-3 16,4 0 1-16,0 0-4 16,-4-3 1-16,-10 0-10 0,-4 7 0 15</inkml:trace>
  <inkml:trace contextRef="#ctx0" brushRef="#br0" timeOffset="93618.5233">28487 11091 46 0,'-60'25'23'0,"0"6"-19"16,53-21 35-16,0 2-37 16,0 4 0-16,3 0 0 15,4-1 0-15,4 1-3 16,10-3 0-16,3 2 0 15,5-5 0-15,6-1-7 0,0 0 1 0,4 1-8 16,-4-1 0-16</inkml:trace>
  <inkml:trace contextRef="#ctx0" brushRef="#br0" timeOffset="93680.9478">28628 11345 20 0,'0'-6'10'0,"-7"18"-27"16,7-15 6-16</inkml:trace>
  <inkml:trace contextRef="#ctx0" brushRef="#br0" timeOffset="94086.5846">28018 10853 30 0,'0'-10'15'0,"28"10"-9"0,-28 0 31 15,10 3-35-15,-6 4 1 16,3-1 0-16,0 0 1 0,0 4-7 16,-3 2 0-16,-1 4-5 15,1 3 1-15,-4 6-5 16,3 3 0-16</inkml:trace>
  <inkml:trace contextRef="#ctx0" brushRef="#br0" timeOffset="94572.3126">27933 11135 40 0,'-18'-3'20'0,"50"-7"-23"0,-14 7 37 0,-1 3-34 16,1 0 1-16,0 3-1 15,-4 4 1-15,-4-1-1 16,1 3 0-16,-4 1 1 16,-4-1 0-16,-3 4-1 15,-3-1 1-15,-11 4 0 16,0 0 1-16,-7-1-1 16,-1-2 0-16,5-1-1 0,-1 1 1 15,8-4-2-15,2-6 1 16,8 4-1-16,4-7 0 15,7 0 0-15,10-4 1 16,0 1-1-16,0-3 1 0,0 0 0 16,0 3 0-16,-3 3 0 15,-4 3 1-15,-7 6 0 16,-7 7 0-16,-3 12 2 31,-8-3 0-31,-10 7 0 0,-4 2 1 16,-3 1 1-16,0 2 0 15,3-9-1-15,7 1 1 16,11-7-2-16,11 0 1 16,14-4-2-16,10-2 0 0,4-10-1 15,13 1 1-15,15-14-6 16,22-15 1-16,13-6-10 16,-3-6 0-16,10-4-5 15,-21-6 0-15</inkml:trace>
  <inkml:trace contextRef="#ctx0" brushRef="#br0" timeOffset="94853.829">28910 11113 53 0,'-10'6'26'0,"59"-3"-32"0,-28-3 46 0,0 0-38 15,15-3 0-15,-12 0 3 16,4-3 0-16,-6-4-5 31,-5-2 1-31,-3-4 4 0,-7-3 0 0,-10 7-1 31,-8-4 0-31,-13-3-2 16,-15 13 1-16,4 3-3 0,-4 3 0 16,-7 3-6-16,14 3 1 0,4 4-7 15,14-1 0-15,7-3-7 16,10 1 0-1</inkml:trace>
  <inkml:trace contextRef="#ctx0" brushRef="#br0" timeOffset="95038.3514">29697 10586 60 0,'10'0'30'0,"-20"6"-39"0,3 1 56 16,-7 5-47-16,-11 10 0 15,-17 9 0-15,3 4 0 16,-7 9-5 0,0-3 0-16,4-1-6 15,3-2 0-15,11 0-5 16,7-7 0-16</inkml:trace>
  <inkml:trace contextRef="#ctx0" brushRef="#br0" timeOffset="95204.0863">29379 10875 47 0,'11'-26'23'0,"10"-5"-20"0,-10 19 43 16,6 2-45-16,12-2 1 0,2-1 0 16,1 4 1-16,3-1-4 15,-3 4 0-15,-4 6-3 16,-3 3 0-16,-7 10-9 31,3-1 0-31,-11 13-3 16,-17 4 0-16</inkml:trace>
  <inkml:trace contextRef="#ctx0" brushRef="#br0" timeOffset="95370.7368">29351 11053 55 0,'-10'-6'27'0,"17"-7"-39"0,0 4 56 0,7 0-44 16,7-1 0-16,11-2 0 15,3-1 1-15,4 7-5 16,-7 0 1-16,-1 3-6 0,5 3 1 15,-12 3-6-15,-10 6 0 16</inkml:trace>
  <inkml:trace contextRef="#ctx0" brushRef="#br0" timeOffset="95568.6991">29295 11188 42 0,'-50'10'21'0,"26"-7"-15"0,20-3 36 0,1 0-40 16,3 0 0-16,0 0 2 15,7-3 0-15,14-1-5 16,7-2 0-16,4 0 3 31,-4-4 0-31,18 4-6 16,-4 0 1-16,4 0-9 0,-11-1 1 16,1 7-5-16,-12 0 1 15</inkml:trace>
  <inkml:trace contextRef="#ctx0" brushRef="#br0" timeOffset="95951.0168">29379 11172 37 0,'-21'10'18'0,"-14"15"-23"0,28-16 31 0,-4 4-26 16,-3 3 0-16,-7 9 1 15,7-3 0-15,0 6-1 16,0-6 1-16,3-3 1 15,4-7 0-15,3-2-1 16,8-7 1-16,3-6 0 16,7-4 1-16,7-2 0 15,8-7 1-15,2 1-1 16,5 2 1-16,2-3 0 16,-6 7 1-16,-4 3-1 0,-6 2 0 15,-12 1-1-15,-13 10 0 16,-4 8 0-16,-11 10 1 0,-3 0-1 15,0 4 0-15,-8-1-1 16,12-3 1-16,-4 0-2 16,10-3 1-16,4-6-2 15,3-1 1-15,8-5-4 16,3-7 1-16,14-3-8 31,0-6 1-31,15-4-10 16,2-2 1-16</inkml:trace>
  <inkml:trace contextRef="#ctx0" brushRef="#br0" timeOffset="96288.4492">29997 11100 46 0,'-64'13'23'0,"68"-7"-21"15,6-6 33-15,-3 0-32 16,18 0 0-16,3-3 2 16,11 0 1-16,10-13-7 15,4-3 0-15,7-6 4 16,0-3 0-16,0-6-1 15,4 2 0-15,-4 7-1 16,-7 3 0-16,-11 7-3 0,-14 5 0 16,-7 4-8-16,-17 12 0 15,-18 10-7-15,-7 6 1 16</inkml:trace>
  <inkml:trace contextRef="#ctx0" brushRef="#br0" timeOffset="96668.7101">30152 11238 38 0,'-46'-12'19'0,"39"21"-18"16,7-6 27-16,-4 7-27 15,4 2 0-15,4 4 0 16,3 0 1-1,4 2-2-15,10 1 0 0,0-3 2 0,-3-4 0 32,10-2 0-32,-7-7 0 0,7-3 1 15,-7-6 0-15,-3-1 0 16,-4-2 0-16,-3-3 0 16,-8-1 1-16,-6 4-1 15,-4 9 0-15,0 6-1 16,-4-3 1-16,0 0-2 0,1 0 0 15,-1 0 0-15,-3 1 0 16,4-4-3-16,-1-4 0 0,0-2-6 16,11-6 1-16,0-4-8 15,7-6 0-15,4-6-2 16,3-16 1-16</inkml:trace>
  <inkml:trace contextRef="#ctx0" brushRef="#br0" timeOffset="96950.4783">30385 10743 38 0,'-18'25'19'0,"-7"35"-19"16,18-35 38-16,-3 9-35 0,-8 13 0 16,-7 10 1-16,-10 8 0 15,0 11-6-15,-14 5 1 32,3 4 0-32,-4 0 0 15,11-7-3-15,1-6 0 0,-5-9 0 16,22-10 0-16,4-9 0 0,6-13 0 15,0-9 5-15,11-6 1 16,0-10 2-16,11-6 1 16,7-9 0-16,3-4 0 15,14-5-1-15,7-1 0 16,1-13-7-16,6-5 1 0,4-10-11 16,0-4 0-16,3-2-2 15,-6 0 1-15</inkml:trace>
  <inkml:trace contextRef="#ctx0" brushRef="#br0" timeOffset="97273.3499">30805 10843 56 0,'-39'28'28'0,"-32"10"-40"15,61-29 59-15,-12 4-46 16,1 0 0-16,4-4 1 15,3 0 0 1,3 1-3-16,14-1 1 16,8-3 1-1,17 4 1-15,4-1-2 0,7 1 1 16,0 2-1-16,-1 1 1 16,-2-1-1-16,-8-2 0 15,4 2 0-15,-15 1 0 16,1 2 1-16,-14 4 0 15,-4 0-1-15,-11 0 0 0,0 0-3 16,-6 0 0-16,-4-4-7 16,-4-2 1-16,-10-4-8 15,-1 1 1-15</inkml:trace>
  <inkml:trace contextRef="#ctx0" brushRef="#br0" timeOffset="97455.773">30685 11160 36 0,'10'0'18'0,"1"12"-8"0,-11-8 25 15,-4 5-30-15,-6 7 0 16,-8 9 1-16,-7 12 1 16,-10 7-10-16,-7 6 1 15,-8 1 5-15,-6 2 1 16,3-3-7-16,4-3 0 0,3-6-6 31,10-3 0-31,8-7-7 16,11-3 1-16</inkml:trace>
  <inkml:trace contextRef="#ctx0" brushRef="#br0" timeOffset="97597.2904">30473 11608 46 0,'21'-18'23'0,"11"-1"-15"0,-22 16 39 0,8 3-45 16,0 6 1-16,-4-3 0 16,3 6 1-16,-6 4-8 15,7-1 1-15,-4 4-4 16,0-6 1-16,0 2-11 15,-3 1 1-15</inkml:trace>
  <inkml:trace contextRef="#ctx0" brushRef="#br0" timeOffset="97907.3789">31598 11038 45 0,'11'-44'22'0,"7"3"-17"0,-18 41 32 16,0 0-35-16,0 0 1 16,-11 6 0-16,-14 16 1 0,-10 3-6 15,-11 7 1-15,-21 2 3 16,-7 4 0-16,3-7-5 15,4 4 1-15,7 2-8 32,11-5 0-32,10-1-5 15,15-6 0 1</inkml:trace>
  <inkml:trace contextRef="#ctx0" brushRef="#br0" timeOffset="98053.6306">31313 11257 45 0,'-22'13'22'0,"12"46"-20"0,10-37 38 0,-11 6-40 16,-10 13 1-16,-11 6-1 16,-3 0 1-16,3 0-4 15,-7 0 0-15,11 0-5 16,-3-3 1-16,2-3-7 16,15 0 1-16</inkml:trace>
  <inkml:trace contextRef="#ctx0" brushRef="#br0" timeOffset="98240.749">31387 11285 56 0,'14'-25'28'0,"18"0"-35"0,-15 19 54 0,4 0-47 16,8-1 1-16,2 1-1 16,15-3 1-16,-4-1-2 15,8 4 0-15,-1-3-4 31,-6-4 0-31,-5 1-7 16,-6-1 1-16,-7-3-5 0,-4 1 1 16</inkml:trace>
  <inkml:trace contextRef="#ctx0" brushRef="#br0" timeOffset="98408.5011">31909 10975 34 0,'-21'9'17'0,"-29"41"-10"16,33-34 28-16,-15 9-31 15,4 7 1-15,-4 15 0 16,-7 15 1-16,-3 7-9 15,3 7 1-15,0-11 4 16,0-2 0 0,15-3-7-16,-1-7 1 0,0-6-6 0,8-12 0 15,6-7-4-15,4-9 0 16</inkml:trace>
  <inkml:trace contextRef="#ctx0" brushRef="#br0" timeOffset="98741.1322">31500 11536 35 0,'7'-28'17'0,"-14"12"-13"16,7 13 31-16,0 3-34 16,0 0 1-16,0 0 3 15,0 0 0-15,7 0-6 16,3 3 1-16,4 4 2 16,-3 2 1-16,7 0-2 15,3 1 1-15,-11 2-4 16,1-2 1-16,3-1-2 0,-11 1 1 15,-3 2 0-15,-3 1 0 16,-15-1 0-16,-10 7 0 16,0-3 2-16,-4-1 0 15,4 1 1 1,-11 0 1-16,7-1 0 0,8-2 0 16,6-4 0-16,7 4 1 15,11-4-1-15,4-2 1 16,17-4-3-16,4-6 0 15,7-4-10-15,6-2 1 0,-6 6-5 16,14-7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3-31T03:48:41.4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3870 5515 26 0,'-11'-12'13'0,"22"-26"1"0,-4 16 14 0,4-15-24 16,10-7 1-16,3-9 3 16,12-4 1-16,20-3-11 15,4 7 1-15,11-3 6 16,-8-1 0-16,-3 4-2 15,-10 6 0-15,-8 6-6 16,0 10 0-16,-17 6-5 0,0 3 1 16,-11 3-4-16,-4 0 0 15,-6-6-4-15,-8-3 1 16,1 0 4-16,-15-1 0 0,4 1 8 16,3 3 0-1,1 6 4-15,6 0 1 16,4 4 5-16,4-1 1 15,6 0 0-15,12 1 0 16,-1-1-3-16,0 4 1 16,7 5-2-16,0 4 1 15,-3 9-1-15,-7 10 0 16,-4 3-1-16,-7 15 0 16,-7 13 0-16,-7 10 0 15,-7 6-1-15,-4-4 1 0,-3 1-3 16,-4-7 1-16,8-6-4 15,-5-6 1-15,8-7-8 16,0-9 1-16,7-6-8 16,14 0 1-16</inkml:trace>
  <inkml:trace contextRef="#ctx0" brushRef="#br0" timeOffset="400.2914">5094 4145 24 0,'-3'-6'12'0,"20"15"5"15,-10-9 10-15,4 7-23 16,3 8 1-16,0 10 2 0,0 10 0 31,-3 6-10-31,-1 2 1 16,1 8 6-16,0-4 0 15,3 3-2-15,-4-3 0 16,4 0-1-16,-3-6 0 16,-1-4-4-16,-2-8 1 0,-1-4-5 15,0-7 0-15,0-8-7 16,3-1 0-16</inkml:trace>
  <inkml:trace contextRef="#ctx0" brushRef="#br0" timeOffset="999.69">5242 3919 26 0,'7'-12'13'0,"4"6"-1"0,-11 6 15 0,-7 0-24 32,3 6 0-32,-13 9 2 15,-4 7 0-15,-8 16-7 0,1 12 1 16,-4 7 4-16,4 5 1 15,3-2-6-15,4-13 0 16,4-6-8-16,6-7 0 0,7 1-2 16,12-10 0-16</inkml:trace>
  <inkml:trace contextRef="#ctx0" brushRef="#br0" timeOffset="1314.3144">5539 4064 38 0,'-7'3'19'0,"14"0"-22"16,-7 0 37-16,0 13-34 15,0 9 1-15,3 6 0 0,-3 10 0 16,0 6-4-16,0-6 0 0,0-1-6 16,0 8 1-16,0-1-3 15,4 9 0-15</inkml:trace>
  <inkml:trace contextRef="#ctx0" brushRef="#br0" timeOffset="1465.6603">5496 4744 34 0,'-14'0'17'0,"14"0"-15"15,0 0 32-15,0 0-33 0,7-6 0 32,4-10 0-32,-1-9 1 15,4 0-5-15,4-3 1 16,3-7-4-16,4 1 0 0,0-7-6 15,-4-6 1-15</inkml:trace>
  <inkml:trace contextRef="#ctx0" brushRef="#br0" timeOffset="1600.1293">5757 4173 34 0,'4'-15'17'0,"-4"12"-12"16,0 3 28-16,7 0-32 16,0 9 1-16,4 0-1 0,-1 7 1 15,11 0-5-15,-7-4 1 16,4-2-3-16,3 2 1 15,0-6-8-15,15-6 0 0</inkml:trace>
  <inkml:trace contextRef="#ctx0" brushRef="#br0" timeOffset="1880.3983">6167 4048 34 0,'3'-19'17'0,"-10"32"-13"16,4-7 26-1,-8 10-28-15,-3 12 1 16,-4 6-1-16,-3 13 1 15,-14 4-4-15,-1-4 0 16,-2 0 2-16,-5 0 0 0,8-7-3 16,0-5 1-16,14-4-2 15,6-12 1-15,12-6-1 16,14-10 0-16,6-6 2 16,11-4 0-16,8-2 3 15,-8 0 0-15,-3-1 1 16,-4 4 0-16,0 6 0 0,0 0 0 15,-3 3-8-15,-1 3 0 16,5 7-7-16,-1-4 0 16</inkml:trace>
  <inkml:trace contextRef="#ctx0" brushRef="#br0" timeOffset="2401.8023">6678 3929 22 0,'-3'-47'11'0,"34"37"-3"0,-20 7 12 0,-1 3-15 15,1 6 0-15,-4 16 2 16,-3 13 0-16,-8 24-10 15,-3 17 1-15,-7 5 6 16,-4 4 1-16,1-7-6 0,3 7 0 16,3-3-5-16,0-10 0 15,-3-10-6-15,11-8 1 16</inkml:trace>
  <inkml:trace contextRef="#ctx0" brushRef="#br0" timeOffset="2582.1089">6625 4362 42 0,'-3'0'21'0,"-15"37"-27"0,11-31 40 0,-7 10-34 15,-4 6 1-15,1 6-3 16,-1-6 1-16,4 3-5 16,7 0 1-16,7-3-6 15,7 3 0 1</inkml:trace>
  <inkml:trace contextRef="#ctx0" brushRef="#br0" timeOffset="2712.1289">6787 4415 38 0,'18'0'19'0,"0"0"-19"0,-11 0 31 0,7 3-31 16,4 0 1-16,6 0-3 15,8 0 1-15,0 4-6 16,3-1 1-16,0 3-5 15,8 4 1-15</inkml:trace>
  <inkml:trace contextRef="#ctx0" brushRef="#br0" timeOffset="3035.6061">7310 4409 41 0,'-18'28'20'0,"-14"22"-22"0,25-34 37 0,-3-1-32 15,-1 4 0-15,0 3 2 32,-3-6 1-32,-3-7-7 15,-1-9 0-15,0 0 4 16,4 0 1-16,7-22-3 16,7-9 1-16,11-10-1 0,3-15 0 15,4 2-1-15,6 1 0 16,8 9 0-16,3 10 0 0,-3 2-1 15,7 13 1-15,0 13 0 16,-8 9 0-16,-9 16 0 16,-5 9 0-16,-6 7-5 15,-4-1 0-15,0 4-10 16,3 3 1-16</inkml:trace>
  <inkml:trace contextRef="#ctx0" brushRef="#br0" timeOffset="3769.475">8121 4383 31 0,'0'10'15'0,"0"21"-7"0,-7-15 16 0,-4 18-24 16,-13 23 1-16,-5 15 0 15,-2 13 1-15,2-7-3 16,1-6 1-16,4-9 0 16,6-10 1-16,-3-9-2 15,7-13 0-15,7-15-3 0,3-19 1 16,4-13-2-16,4-15 1 15,3-19-1 1,0-19 0-16,10 6 1 16,4-3 0-16,11 10 3 15,7 6 1-15,3 6 1 0,8 9 1 16,-8 10 2-16,-7 6 0 16,-6 10 2-16,-8 9 0 15,-7 9 0-15,-7 7 0 16,-7 3 0-16,-7 6 0 15,-7 3-2-15,-7 0 1 0,-1 1-7 16,5-8 0-16,6-5-6 16,4-3 1-16,7-13-6 15,7-7 0-15</inkml:trace>
  <inkml:trace contextRef="#ctx0" brushRef="#br0" timeOffset="4165.7048">8502 4462 38 0,'-4'19'19'0,"-13"47"-20"0,10-51 34 16,-4 26-33-1,-3 6 1-15,0 6 0 16,0 7 1-16,0-10-3 16,-4-6 1-16,4-6-2 15,3-4 1-15,4-9-5 16,0-6 0-16,4-10-3 15,3-9 1-15,3-9-3 0,4-22 1 16,4-20 1-16,3-5 0 16,4 3 6-16,6-4 1 0,1 13 4 15,7 7 1-15,7 5 4 16,-4 7 0-16,0 10 3 16,-7 2 0-16,-6 10-1 15,-8 6 0-15,-7 3-2 16,-11 7 1-1,-6 3-3-15,-8 2 0 16,-3 4-2-16,0-3 1 16,3-3-7-16,4-7 0 15,3 1-8-15,1-4 1 16,6 0-4-16,4-6 1 16</inkml:trace>
  <inkml:trace contextRef="#ctx0" brushRef="#br0" timeOffset="4452.2491">8865 4503 36 0,'0'0'18'0,"0"0"-19"0,0 0 34 0,0 3-31 31,4 3 0-31,-4 7 1 16,0-1 0-16,0 7-4 16,-4 0 0-16,1 6 1 15,-1 3 1-15,4 0-6 0,-3 0 1 16,-1 1-8-16,4-1 0 0</inkml:trace>
  <inkml:trace contextRef="#ctx0" brushRef="#br0" timeOffset="4620.1223">8869 4242 47 0,'-4'-18'23'0,"8"2"-32"15,-4 16 40-15,3 0-39 16,4 3 0 0,0 10-14-16,4 15 0 0</inkml:trace>
  <inkml:trace contextRef="#ctx0" brushRef="#br0" timeOffset="5537.4707">9536 4371 29 0,'3'22'14'0,"-17"28"-13"0,10-25 17 16,-3 10-16-16,0 12 1 31,0 3 1-31,0 0 0 15,0-6-5-15,0-10 1 16,4-2 3-16,3-17 1 0,3-11-2 16,4-14 0-16,7-24-1 15,4-1 0-15,3-6-1 16,11-6 1-16,10 7-1 16,1 2 0-16,-1 3 0 15,-3 7 0-15,-8 6 1 16,-2 13 0-16,-12 6 1 0,-3 9 0 15,-7 13 1-15,-7 3 0 16,0 3-1-16,-7 6 1 16,-3 10-6-16,3-6 0 15,3-1-7-15,1-3 1 16,3-6-4-16,10-6 0 16</inkml:trace>
  <inkml:trace contextRef="#ctx0" brushRef="#br0" timeOffset="5818.851">10005 4556 29 0,'10'-13'14'0,"43"-49"-2"0,-39 46 24 15,-3-3-35 1,-4 0 1-16,-3 1 2 16,-8 5 0-16,-7 7-5 15,-6 12 0-15,-8 3 3 16,0 13 1-16,1 7-1 15,-1 2 1-15,0 7-2 16,4 2 0-16,7 1 0 16,7-6 1-16,3-7-1 0,8-3 0 15,7-9-2-15,-4-4 0 16,3-6-5-16,4-6 1 16,8-9-9-16,6 0 1 0,0-1-2 15,-7 4 1-15</inkml:trace>
  <inkml:trace contextRef="#ctx0" brushRef="#br0" timeOffset="5988.8091">10149 4430 40 0,'-10'0'20'0,"17"-3"-22"16,-7 3 41-16,10-6-36 16,8-3 0-16,7-4 1 15,3-3 0-15,4-5-8 16,0-1 1-16,-1-4-2 15,-3 1 0-15,-3 10-9 16,-4 2 1-16</inkml:trace>
  <inkml:trace contextRef="#ctx0" brushRef="#br0" timeOffset="6170.1859">10453 4082 43 0,'-14'38'21'0,"-18"22"-17"0,25-35 34 15,-7 6-38-15,-4 10 1 16,0-7 0-16,1 4 0 16,6 3-2-16,4-1 1 0,11 4-3 15,6-9 1-15,8 3-5 16,7-7 0-16,-1-3-7 16,5-3 1-16</inkml:trace>
  <inkml:trace contextRef="#ctx0" brushRef="#br0" timeOffset="6817.5256">10693 4430 23 0,'-11'0'11'0,"11"0"-1"15,0 0 12-15,0 0-21 16,4-3 1-16,3 3-1 16,-4 3 1-16,4 1-3 15,4 2 1-15,-1 3 1 16,-2-2 0-16,2 2-1 0,1-3 1 16,-1 1-1-16,-3-1 1 15,0 0-1-15,-3 3 1 16,-1 1-1-16,-3 2 1 0,0-2-1 15,0-1 1-15,0 1-1 16,0-4 1-16,4-3-1 16,7-3 1-16,-1-6 0 15,8-4 0-15,3-2-1 16,4-1 1-16,-4 1-6 16,11-1 1-16,-8 7-7 0,4 6 1 15</inkml:trace>
  <inkml:trace contextRef="#ctx0" brushRef="#br0" timeOffset="7121.9075">11081 4496 29 0,'0'3'14'0,"7"-6"-9"0,-4 0 20 0,-3 3-22 16,7-3 0-16,0-3 2 15,0-4 0-15,1 1-5 16,-1-4 0-16,-4 7 5 16,1 0 0-16,-4-4-1 15,0 4 0-15,-4 3-1 0,-3-3 0 16,0 3-2-16,0 0 1 16,0-1-1-1,0 1 0-15,0 6-3 16,0 1 1-16,0-1-6 15,0 0 1-15,3 3-6 16,4 0 1-16,0 4-4 16,7-1 0-16</inkml:trace>
  <inkml:trace contextRef="#ctx0" brushRef="#br0" timeOffset="7354.453">11215 4434 27 0,'7'-4'13'0,"-4"20"-5"0,-3-10 22 0,-3 10-27 16,-1 3 1-16,-3 0 4 15,0-4 0-15,0 1-9 16,4-6 1-16,-1-1 6 16,1-6 1-16,-1-6-2 0,4-10 0 15,0-2-3-15,7-7 1 16,0 6-2-16,4-12 0 16,3-4-4-1,4 7 1-15,-1 3-5 16,8 1 0-16,3-1-7 15,-3 6 0-15,3 3-3 16,-3 4 1-16</inkml:trace>
  <inkml:trace contextRef="#ctx0" brushRef="#br0" timeOffset="7588.1166">11652 3781 35 0,'-10'-18'17'0,"17"21"-13"0,-7 6 32 16,-4 10-35-16,-3 9 0 16,-3 16 1-16,-1 9 0 15,0 16-2-15,-6 10 0 16,-1-1-1-16,-7 1 1 16,4-7-5-16,4-6 0 15,3-4-6-15,6-8 0 16,5-4-2-16,3-10 0 15</inkml:trace>
  <inkml:trace contextRef="#ctx0" brushRef="#br0" timeOffset="8021.5743">11709 4371 24 0,'-7'-13'12'0,"3"4"-4"0,4 6 23 15,-3-3-28-15,-1 12 0 16,-3 3 1-16,-4 1 1 16,1 2-6-16,-1 1 0 15,1 2 4-15,-1 4 1 16,4 0-2-16,0 0 1 16,3-3-1-16,4-4 0 0,0 1-1 15,4-4 1-15,3-3-1 16,0-3 0-16,4-3-3 15,3-3 1-15,3 0-6 16,-2-3 1-16,-1 0-7 16,0 2 0-16,0 8-1 15,-4-1 0-15</inkml:trace>
  <inkml:trace contextRef="#ctx0" brushRef="#br0" timeOffset="19031.5123">12799 4581 25 0,'0'-6'12'0,"7"12"3"0,-7 0 13 16,0 7-24 0,0 12 1-16,-4 6 4 15,1 10 0-15,-4 3-10 16,-7 3 0-16,-4-6 7 15,0-4 0-15,1-2-2 16,-8-4 0-16,-3-6-2 16,3-6 0-16,0-6-5 15,8-7 1-15,6-3-8 0,11-3 1 0,14-12-7 16,11-4 0-16</inkml:trace>
  <inkml:trace contextRef="#ctx0" brushRef="#br0" timeOffset="20548.2989">13564 4129 42 0,'-10'0'21'0,"10"4"-22"15,7-4 33-15,3-4-31 16,4 1 0-16,8-6 0 0,2-4 1 16,5-2-3-16,-5-1 0 15,1 0-2-15,-4 1 0 16,-3-1-8-16,-4 0 1 16,-4 4-2-1,1-1 0-15</inkml:trace>
  <inkml:trace contextRef="#ctx0" brushRef="#br0" timeOffset="20831.8469">13734 3869 34 0,'-22'13'17'0,"1"21"-18"16,18-18 33-16,-4 12-30 0,0 19 1 15,-7 16 0-15,-4 9 0 32,-3 0-4-32,-7 0 0 15,-1-3 4-15,5 0 0 16,-1 0 0-16,4-12 1 15,3-13 0-15,4-13 0 0,3-12 1 16,4-10 0-16,0-9-1 16,4-9 0-16,3-4-2 15,7 1 0-15,0-4-1 16,7-6 1-16,11-3-4 16,10 0 1-16,7-7-7 0,4-11 1 15,0-1-8-15,0-3 1 16,0-4-3-16,-4 11 0 15</inkml:trace>
  <inkml:trace contextRef="#ctx0" brushRef="#br0" timeOffset="21032.0022">13974 4035 28 0,'3'-9'14'0,"15"0"-8"15,-11 2 24-15,10-2-30 16,8-1 1-16,0 1 1 16,-1 3 0-16,5 3-3 15,-8 6 0-15,-7 3 2 16,0 3 0-1,-3 7-1-15,-8 6 1 16,-3 3-1-16,-3 3 0 16,-1-2 0-16,-6-5 0 0,-1 5-5 15,0-1 1-15,1-3-7 16,-8-4 1-16</inkml:trace>
  <inkml:trace contextRef="#ctx0" brushRef="#br0" timeOffset="21259.1778">13995 4280 20 0,'-11'28'10'0,"4"13"-3"0,7-35 9 15,-3 4-12-15,-1 2 0 16,0-2 2 0,4-1 0-16,0-3-7 15,0 1 0-15,4-11 5 16,3 1 0-16,4-9-2 15,3-10 0-15,7-3-4 16,0-4 1-16,0 4-7 16,0-9 1-16,-6-4-4 15,-8 7 1-15</inkml:trace>
  <inkml:trace contextRef="#ctx0" brushRef="#br0" timeOffset="21462.3096">14016 4111 30 0,'-28'37'15'0,"-8"20"-6"0,29-42 26 16,-3 7-30-16,-1 7 1 15,-3 2 2-15,3-3 1 16,1 4-11-16,3 2 0 16,3 0 7-16,8 1 1 15,6-10-3-15,5-6 0 16,9-3-1-16,11-7 0 16,11-9-4-16,11-6 1 15,-1-7-9-15,1-3 0 0,3 4-7 16,-4-7 0-16</inkml:trace>
  <inkml:trace contextRef="#ctx0" brushRef="#br0" timeOffset="22350.1963">14968 4032 24 0,'-7'-12'12'0,"11"12"0"0,-4 0 12 0,0 12-22 15,0 16 0-15,-4 23 2 16,-3 18 0-16,-3-7-5 16,-4 7 0-16,-1 3 3 15,1 7 1-15,-7-4-6 16,4 0 0-16,-1-9-5 15,4-9 1-15,0-10-4 0,3-16 0 16</inkml:trace>
  <inkml:trace contextRef="#ctx0" brushRef="#br0" timeOffset="22549.0057">14870 4412 27 0,'3'-22'13'0,"1"-3"-2"15,-4 25 24-15,0 0-33 31,-4 6 0-31,-6 6 3 16,-8-2 0-16,-10 6-6 0,-8 5 0 0,-6 11 3 16,0-7 1-16,-1 9-4 15,5 1 1-15,2 3-7 16,8-10 1-16,7-3-7 16,10-9 0-16</inkml:trace>
  <inkml:trace contextRef="#ctx0" brushRef="#br0" timeOffset="22717.8657">15081 4308 44 0,'7'3'22'0,"4"13"-25"0,-8-7 38 16,4 4-34-16,1 3 1 16,6-1-8-1,0 1 1-15,0 0-2 16,4-1 0-16,3 1-5 15,7-3 0-15</inkml:trace>
  <inkml:trace contextRef="#ctx0" brushRef="#br0" timeOffset="23335.0067">15550 4035 44 0,'18'-3'22'0,"17"-16"-31"0,-21 10 42 0,15-4-33 15,-1-2 1-15,0 2-8 16,0 1 1-16,-10 2 2 31,-7 10 1-31,-8 7-5 0,-13 5 1 16,-5 4 1-16,-2 9 0 16,-1 13 7-16,-3 2 0 15,3 4 4-15,4 3 1 0,4-9 3 16,3-4 0-16,0-9-1 15,3 1 1-15,0-8-4 16,4-5 1-16,0-10-1 16,0-3 0-16,0-6-2 15,0-7 0-15,4-2-6 0,-4-11 1 16,4-11-6-16,-1-7 1 16,1-9-5-16,-1-1 0 15,1 1-1-15,-1 3 1 16,1 6 6-16,-1 13 1 0,1-1 7 15,-1 10 0-15,-3 22 5 32,0 3 1-32,0 13 1 15,-3 12 0-15,-1 13-4 16,-3 22 0-16,-3 15-3 16,-1-3 1-16,-3 7-4 15,0-4 0-15,0 10-4 0,3 3 0 16,1-16-1-16,2-12 1 15,1-13-2-15,4-12 1 16,-1-19 4-16,1-10 0 0,-4-9 4 16,0-16 1-16,0-9 2 15,0 0 0-15,3 0 0 16,8 0 0-16,3-3-1 16,3 0 1-16,4-1-7 15,4 4 0-15,7-3-9 16,10-13 1-1</inkml:trace>
  <inkml:trace contextRef="#ctx0" brushRef="#br0" timeOffset="23668.2687">16125 3775 41 0,'-21'22'20'0,"-14"25"-20"0,24-34 32 0,-3 12-31 15,0 0 0-15,4 0 2 16,-4-3 0-16,3-3-4 0,4-1 1 16,3-2 2-16,4-3 0 15,7-7-1-15,8-6 1 16,6-3-1-16,7-3 0 16,4-1 0-16,-1 1 1 0,8-3-1 15,0 2 0-15,-4 4 0 16,-3 6 1-16,-11 4-1 15,-7 5 1-15,-10 10-1 16,-1-3 0-16,-20 15-5 31,-4 4 1-31,-4 9-6 16,-3-6 1-16,-1-4-8 0,1 4 1 16</inkml:trace>
  <inkml:trace contextRef="#ctx0" brushRef="#br0" timeOffset="23853.1318">16083 4239 29 0,'11'-22'14'0,"10"-19"1"16,-18 35 18-16,1 9-30 15,-4 7 0-15,-4 9 1 0,-6 6 0 16,-4 9-6-16,-7 4 1 16,-1 6 3-16,-9 6 1 15,-5-3-5-15,-2 9 0 16,-1-5-5-1,11-8 0-15,6-5-7 16,12-7 1-16</inkml:trace>
  <inkml:trace contextRef="#ctx0" brushRef="#br0" timeOffset="23983.303">15963 4525 43 0,'14'-16'21'0,"0"16"-21"0,-10 0 36 15,3 3-35-15,0 6 1 16,0 1-4-16,4 2 1 15,-1-5-5-15,4-1 1 16,4-3-8-16,3 0 1 0</inkml:trace>
  <inkml:trace contextRef="#ctx0" brushRef="#br0" timeOffset="24232.889">16817 3835 42 0,'-39'-25'21'0,"53"18"-10"16,-17 1 35-16,-1 9-45 0,-6 7 1 15,-8 5-1-15,-3 7 1 16,-11 16-3-16,-3 9 1 16,-11 22-2-16,-3 0 1 15,-4 3-5 1,7-6 0-16,10-16-6 15,5-6 0-15,13-10-4 16,15-8 0-16</inkml:trace>
  <inkml:trace contextRef="#ctx0" brushRef="#br0" timeOffset="24402.5467">16574 4111 46 0,'10'-22'23'0,"-3"47"-26"0,-3-16 45 15,-4 10-42-15,0 12 1 16,-4 4 0-16,1 12 1 15,-4-3-5-15,-4 3 1 0,4 0-3 16,0-6 1-16,3 6-8 16,4-10 0-16,4-2-2 15,6-7 0-15</inkml:trace>
  <inkml:trace contextRef="#ctx0" brushRef="#br0" timeOffset="24549.5442">16813 4013 47 0,'46'-22'23'0,"11"-3"-33"16,-36 19 49-16,-4-3-43 0,5 2 0 31,-1 1-20-31,-7 3 0 16</inkml:trace>
  <inkml:trace contextRef="#ctx0" brushRef="#br0" timeOffset="24937.2771">17018 3844 31 0,'-14'35'15'0,"-14"5"-8"0,17-21 17 0,-7 16-23 15,-13 15 0-15,-1 6 1 16,7 4 0-16,4-1-3 16,7-12 0-16,3-9 2 31,1-10 0-31,6-6-1 15,15-6 1-15,-1-16-1 0,12-13 0 16,2-9 0-16,1-9 0 0,0 0 0 16,6 3 0-16,-13 6 0 15,-7 9 0-15,-4 7 1 16,-7 6 0-16,-4 6 2 16,-6 7 0-16,-5 2 1 15,-16 10 1-15,-1 4 0 16,0 2 1-16,1-3-1 15,2-6 1-15,5-3-3 16,6-3 1 0,4-4-1-16,7-6 1 15,7-2-2-15,10-1 1 16,19-6-3-16,6-10 0 16,7-6-8-16,4-3 1 0,3 0-12 15,4-3 1-15</inkml:trace>
  <inkml:trace contextRef="#ctx0" brushRef="#br0" timeOffset="25385.5151">17201 3966 38 0,'-17'38'19'0,"45"-16"-13"0,-10-22 19 15,10 0-24-15,18 0 0 16,10-6 1-16,1-4 0 15,-1-2-6-15,-3-4 1 16,-7-3-4 0,-7 0 1-16,-8 7-6 15,-9-1 1-15</inkml:trace>
  <inkml:trace contextRef="#ctx0" brushRef="#br0" timeOffset="25655.4493">17639 3734 24 0,'-14'29'12'0,"-25"36"0"0,28-46 16 15,-6 19-25-15,-4 25 0 16,-8 15 1-16,-9 10 0 0,2 6-5 16,1-6 0-16,7 9 4 15,0 3 0-15,3-6-1 16,4-12 1-16,3-16 0 16,4-10 0-16,3-21 0 31,4-20 0-31,4-21-1 0,3 3 1 15,7-41-1-15,0-6 0 16,3 0-2-16,5-1 0 16,9 8-5-16,1 5 0 0,7 3-8 15,3 1 1-15,7 9-3 16,4-3 0-16</inkml:trace>
  <inkml:trace contextRef="#ctx0" brushRef="#br0" timeOffset="25818.3241">17716 4208 36 0,'-7'-10'18'0,"25"17"-9"0,-11-4 33 16,7-3-39-16,4-3 0 16,7-4 1-16,13-2 1 15,5-10-7-15,-12 0 0 16,15-3-1-16,-7 1 0 16,-7 5-9-16,-4 3 0 15,-14 7-3 1,-3 6 0-16</inkml:trace>
  <inkml:trace contextRef="#ctx0" brushRef="#br0" timeOffset="26053.6272">18013 4136 36 0,'-11'47'18'0,"-10"31"-14"15,14-50 33-15,-11 7-33 32,1 12 1-32,-1 6 3 15,0 10 1-15,1 3-10 0,3 0 1 16,0-4 7-16,0-5 1 0,-1-10-2 15,1-10 1-15,0-15-3 16,0-6 0-16,3-16-2 16,1-9 1-16,3-13-7 15,0-16 0-15,3-6-10 0,8 0 0 16,6 0-6-16,4 1 0 31</inkml:trace>
  <inkml:trace contextRef="#ctx0" brushRef="#br0" timeOffset="26972.1395">18687 3960 44 0,'17'13'22'0,"-45"40"-25"0,21-31 34 0,-11 12-31 15,-10 10 0-15,-14 16 0 16,-1-7 1-16,1 1-1 16,0-4 0-16,-1-10 1 15,12-11 0-15,6-11-2 16,11-14 1-16,7-14-1 15,14-18 1-15,11-10-1 0,17-15 0 16,14 0-1-16,11 6 1 16,-3 9 1-16,-4 7 0 15,-1 15 1-15,-6 13 0 16,-3 9 1-16,-12 16 0 16,-6 9 1-1,-7 7 0-15,-8 3-1 16,-10-3 1-16,-3-1-4 15,-4 1 0-15,-7-1-3 16,0-2 0-16,-4-1-3 16,-3-9 1-16,-4-3-2 15,0-9 0-15,4-4 3 16,4-5 0-16,2-4 2 16,8 0 0-16,4-4 3 0,-1-2 0 0,4 0 2 15,4 0 0-15,-1-1 1 16,1 1 0-16,-1 0 0 15,1-1 0-15,-1 1-1 16,1-3 1-16,-4-1-2 16,0 4 0-16,0-10-1 15,0 1 0-15,0-1 0 0,0 4 0 16,-4-1 0-16,-3 10 0 31,-3 6 2-31,-4 3 0 16,0 1 1-16,-4 5 1 15,0 10 1-15,-6 9 0 0,-1 7 0 16,4 12 1-16,3 4-1 16,4 2 0-16,3 0-2 15,4 1 1-15,4-16-1 16,13-7 0-16,8-3-1 16,10-9 0-16,11-6-1 0,3-13 1 15,4-6-7-15,7-13 1 16,4-2-11-16,13 2 1 15,11 0-4-15,-10-6 1 16</inkml:trace>
  <inkml:trace contextRef="#ctx0" brushRef="#br0" timeOffset="27571.4593">19290 4437 29 0,'-7'12'14'0,"17"-9"-3"0,-3-3 14 0,4 0-22 15,7-6 0-15,3 3 1 16,7-3 0-16,4-4-7 16,10-2 1-1,0-1-2-15,-3 4 0 16</inkml:trace>
  <inkml:trace contextRef="#ctx0" brushRef="#br0" timeOffset="27788.35">19406 4390 34 0,'-31'12'17'0,"6"32"-5"16,21-28 14-16,1 3-24 0,-1 3 0 0,4 6 2 15,4-3 1-15,3 0-6 16,3-3 0-16,1-3 4 15,3-10 1-15,4-6-3 16,3-9 0-16,4-3-5 16,-1-4 1-16,12-6-6 15,-1-3 0-15,-7-3-5 32,0 0 1-32</inkml:trace>
  <inkml:trace contextRef="#ctx0" brushRef="#br0" timeOffset="27935.3324">19579 4399 31 0,'-53'31'15'0,"25"1"-8"0,21-16 25 16,-4 5-30-16,-3 11 0 16,-3 18 1-16,-1 10 0 15,0-4-4-15,4-3 0 16,4 1 1-16,3-14 0 16,3-8-6-16,8-7 0 15,6-6-6-15,11-7 0 0</inkml:trace>
  <inkml:trace contextRef="#ctx0" brushRef="#br0" timeOffset="28319.8808">19974 4151 40 0,'-14'-12'20'0,"32"2"-21"16,-8 7 35-16,8 0-33 15,0 6 1-15,3 0 1 16,0 7 0-16,-3 6-4 16,-11 15 0-16,-7-3 3 15,-7 10 0-15,-7-4-1 16,-4 1 1-16,-3-1-2 0,-4-2 1 16,0-1-1-16,4-6 0 15,7 0 0-15,0-6 0 0,7-3 0 16,3-1 1-16,1-2 0 15,3 3 0-15,0 5 0 16,0 11 1-16,0 2 0 16,-4 4 0-16,-3 3-3 15,0 6 0-15,0-10-6 0,0 1 1 16,0-7-9-16,4-6 1 31,-1-6-1-31,4-6 0 16</inkml:trace>
  <inkml:trace contextRef="#ctx0" brushRef="#br0" timeOffset="28457.3419">19808 4772 40 0,'-10'-37'20'0,"13"24"-18"0,1 7 42 0,3-4-42 15,4-2 1-15,6-1 0 16,8-2 0-16,7-1-8 16,10 3 0-16,7 1-5 0,8 3 1 15,10-1-5-15,0 7 0 16</inkml:trace>
  <inkml:trace contextRef="#ctx0" brushRef="#br0" timeOffset="28690.0818">20779 4020 44 0,'-53'3'22'0,"-14"34"-30"16,49-18 41-16,-7 6-33 16,-3 16 0-1,-7 3-2-15,0 6 1 16,6-9-3-16,8-10 1 0,7-2-7 16,7-7 1-16,11-7-2 15,13-5 0-15</inkml:trace>
  <inkml:trace contextRef="#ctx0" brushRef="#br0" timeOffset="29006.8151">20948 4217 45 0,'-7'10'22'0,"-39"18"-30"0,28-12 47 16,-13 6-39-16,-15 6 0 16,-4 0 0-1,-3 3 0-15,1 4-3 16,2-4 1-16,11-3-6 15,11-6 1-15,7-6-3 16,7-3 0-16,3-7 1 16,8-3 1-16,3 0 5 15,3 0 0-15,1 4 8 16,3-1 1-16,-4 6 3 16,1 7 0-16,-4 9-1 0,0 7 0 15,-4 6-3-15,1 3 0 16,-1-4-6-16,4-2 1 0,0-13-4 15,4-9 0-15,6-10-6 16,8-12 1-16,3-10-3 16,18-15 1-16</inkml:trace>
  <inkml:trace contextRef="#ctx0" brushRef="#br0" timeOffset="29305.4657">21075 4148 39 0,'-25'3'19'0,"-17"66"-21"0,28-47 40 16,-4 7-36-16,-3 2 0 16,-7-3 0-16,10-9 1 0,8 0-4 15,6-7 0-15,11-2 1 16,4-7 0-16,6-9-2 16,8-4 0-16,0-2-1 0,3-10 1 15,-3 6 0-15,-4 3 0 16,-4 1 1-16,-6 6 0 15,-4 6 1-15,-7 6 1 16,-7 6-1-16,-4 7 1 0,-3 0-1 16,-3-3 1-16,-1 3-3 31,0 3 1-31,1-1-5 16,3 1 0-16,-4 4-5 15,-7-5 1-15</inkml:trace>
  <inkml:trace contextRef="#ctx0" brushRef="#br0" timeOffset="29774.2394">20835 4597 24 0,'-3'-7'12'0,"10"1"0"0,-7 6 15 0,0 0-23 15,0 0 0-15,0 0 4 16,7-3 0-16,3 3-10 16,1 0 0-16,3 0 6 15,0 0 0-15,0 0-2 16,0 0 1-16,7 3-2 15,-3 3 1-15,-4 4-1 16,0-1 1-16,-3 4 0 0,-4 2 1 16,-4 1-1-16,-3 3 1 15,-3 0-1-15,-4 9 0 16,-4-3-2-16,-6 6 1 16,-8-5-4-1,-7-8 0-15,4-5-5 16,0-7 0-16,0-9-7 15,3-13 0-15,4-18-1 16,3-4 1-16,11 7 8 31,32-22 7-31,-43 78 4 0,32-47 1 16,0 9 9-16,0 7 0 16,8 9 2-16,-5 10 1 15,1 8-9-15,-1 5 0 0,-2 5-3 16,-1 10 0-16,0-4-3 15,7-2 1-15,-3-1-4 16,3-2 0-16,0-4-8 16,4 0 1-16,-1-3-10 15,8-3 1-15</inkml:trace>
  <inkml:trace contextRef="#ctx0" brushRef="#br0" timeOffset="32294.7559">21728 4176 24 0,'-7'10'12'0,"7"-16"-2"0,0 6 13 0,3-7-21 16,4-2 1-16,7-4 0 31,4-2 1-31,3-1-5 0,4-6 0 15,6 3 3-15,5-3 1 16,-1-3-3-16,4-3 0 16,-4 0-4-16,0 6 0 0,-6 6-3 15,-8 0 0-15,-7 10-2 16,-14 12 0-16,-7 10 1 16,-4 6 1-1,-10 13 4-15,-7 9 1 16,-11 12 5-16,-7 7 0 15,4-1 4-15,7-11 0 0,10-4 2 16,4-7 0-16,7-5-1 0,7-10 0 16,10-6-2-16,8-10 1 15,3-6-3-15,3-6 1 0,5-9-2 16,-5-10 1-16,4-7-3 31,1-11 1-31,-5-10-7 16,1-7 1-16,-8 4-5 15,1-4 1-15,-4 7-2 16,0 9 0-16,-3 10 1 16,-1 6 1-16,-3 6 6 0,-3 10 0 15,-4 12 6-15,0 9 0 16,-4 20 1-16,-3 18 0 16,-7 19 0-16,-4 6 0 15,-3 7-2-15,-4 6 1 0,7 6-4 16,4 6 0-16,3-15-4 15,4-13 1-15,4-10-2 16,3-15 0-16,3-12-4 16,11-13 1-16,11-16 1 15,3-18 1-15,0-10 3 0,-3-10 0 32,-8 1 4-32,-6-4 0 15,-11 10 4-15,-11 13 0 16,-3 12 3-16,0 9 0 15,0 4 0-15,3-1 0 0,4 7-2 16,3-6 0-16,4-4-1 16,7-9 0-16,7 0-5 15,11-9 0-15,10-10-6 16,8-16 0-16,9-2-6 16,1-4 1-16</inkml:trace>
  <inkml:trace contextRef="#ctx0" brushRef="#br0" timeOffset="32629.4705">22542 3966 29 0,'-24'-15'14'0,"-15"30"-3"16,21-5 21-16,-17-1-30 15,0 16 1-15,0 13 3 16,-4 3 0-16,3-1-7 31,8 1 0-31,4-9 4 0,6-1 0 16,7-3-2-16,8-3 1 15,6-6-2-15,8 0 1 16,7-7-1-16,10-2 0 16,11-4 1-16,-1 4 0 15,-2-7 0-15,-5 3 1 16,-6 0 0-16,-4 4 0 16,-10-4 0-16,-11 3 1 0,-11 4-2 15,-10 6 1-15,-11 3-2 16,1 9 1-16,-5-6-6 15,-3-3 0-15,1 0-7 0,2-3 1 16,5 0-6-16,10-16 1 16</inkml:trace>
  <inkml:trace contextRef="#ctx0" brushRef="#br0" timeOffset="32763.962">22123 4443 40 0,'21'-3'20'0,"14"-3"-21"15,-21 6 34-15,4 0-32 16,17 0 0-16,7-4-1 31,4 4 1-31,0 0-7 16,-7 4 1-16,-7 2-7 15,-15 6 1-15</inkml:trace>
  <inkml:trace contextRef="#ctx0" brushRef="#br0" timeOffset="33297.6017">22066 4829 39 0,'-42'25'19'0,"28"-9"-18"15,14-16 31-15,0 0-31 16,7-7 1-16,3-2 0 16,8-4 0-16,3-6-4 0,4 1 1 15,0 2-3-15,-1 0 0 32,-2 7-6-32,-5-4 1 15,-3 13-3-15,-3 0 0 16,-8 10 2-16,-3-4 1 0,-3 7 8 15,-4 2 0-15,-4 7 7 16,-3 3 0-16,0 0 3 16,0 0 0-16,0 10-2 15,0 3 1-15,0-4-5 16,3 7 1-16,0 3-3 16,4-7 0-16,4-12-1 0,-1-3 0 15,4-9 0-15,4-13 1 16,6-9-1-16,4-7 1 15,4-6-1-15,0-3 1 0,3 0 0 16,-7 3 0-16,-3 6 0 16,-11 4 0-16,-4 5 1 15,-6 10 1-15,-8 7 1 32,-3 12 1-32,0 0 0 15,-1 12 1-15,1 1 0 16,4 2 0-16,2-5-2 0,5-4 1 15,10-3-3-15,3-6 1 16,4-10-2-16,8-12 0 16,9-9-2-16,12-20 1 0,9 1-6 15,22-7 0-15,11-6-10 16,3-3 1-16,7-9-3 16,-17-7 1-16</inkml:trace>
  <inkml:trace contextRef="#ctx0" brushRef="#br0" timeOffset="33545.2">23153 3951 43 0,'-32'-22'21'0,"32"25"-17"0,0 3 41 0,-3 7-44 16,-8 2 1-16,-10 20 0 15,-11 21 1-15,-17 10-4 16,-4 3 1-16,-11 6-1 16,1-2 1-16,6 8-8 15,4 1 1-15,8-17-8 16,13-5 0-16</inkml:trace>
  <inkml:trace contextRef="#ctx0" brushRef="#br0" timeOffset="33698.0567">22666 4446 36 0,'18'-31'18'0,"20"-26"-8"16,-23 48 25-16,6 3-33 15,10-4 1-15,15 7 0 16,4 0 1-16,-1 3-10 16,0 0 1-1,-10 9-5-15,-7 4 0 16,-7 3-3-16,-1 9 0 0</inkml:trace>
  <inkml:trace contextRef="#ctx0" brushRef="#br0" timeOffset="34114.9946">22761 4634 44 0,'-39'-3'22'0,"25"-25"-23"16,14 28 42-16,11-9-40 15,3-4 1 1,39-9-6-16,0 6 0 15,-4 4-2-15,-6 2 0 16,-5 7-7-16,-9 10 1 16,-15 5-2-16,-11 13 0 0,-6 13 5 31,45-91 9-31,-130 194 5 16,49-63 0-16,11-15 8 15,7-10 0-15,7-12 1 31,6-7 1-31,5-12-6 16,6-9 1-16,8-10-5 0,7-6 1 16,-1-3-3-16,1-7 1 15,-4-9 0-15,7-3 0 0,-10 6-1 16,-4 0 1-16,-7 7-1 16,-7-4 0-16,-4 10 0 15,-13 6 0-15,2 3-3 16,5 3 0-16,3 4-9 15,3-1 0-15,11-3-11 0,21 1 1 16</inkml:trace>
  <inkml:trace contextRef="#ctx0" brushRef="#br0" timeOffset="34477.5286">23513 4274 35 0,'-7'-3'17'0,"63"-10"-7"0,-38 10 14 16,6-7-23-16,5-2 0 31,6-7 1-31,4-3 0 16,3 0-7-16,-3-6 1 15,0 6-7-15,-4 3 1 16</inkml:trace>
  <inkml:trace contextRef="#ctx0" brushRef="#br0" timeOffset="34633.1552">23767 3985 37 0,'-39'25'18'0,"18"32"-15"16,14-38 27-16,3 9-30 15,1 9 1-15,-1 4-6 16,1 0 0-16,-1 0-1 0,-3-7 0 0,0-2-5 16,-4-4 1-16</inkml:trace>
  <inkml:trace contextRef="#ctx0" brushRef="#br0" timeOffset="34966.7496">23569 4496 29 0,'4'-6'14'0,"17"-13"-4"0,-11 10 24 16,4-1-30-16,1 4 1 15,2-6 1-15,8-4 1 16,3 0-9-16,4-6 0 16,3 4 4-16,0 2 0 0,1 3-6 15,-5 7 0-15,-2 3-4 16,-15 6 1-16,-11 6-3 16,-6 7 1-16,-11 0 0 15,-7-1 0-15,-8 4 6 16,-2 3 0-16,-1 0 6 15,0 3 1-15,0-6 4 0,4-3 1 16,3-4 0-16,8-2 1 16,6-4-2-16,8 0 1 31,6-6-4-31,4-3 1 0,7-6-4 16,0-4 1-16,8 1-7 15,2-1 0-15,5 1-8 16,-1 2 1-16,-7 4-4 15,-3 6 0-15</inkml:trace>
  <inkml:trace contextRef="#ctx0" brushRef="#br0" timeOffset="35531.7415">23654 4634 25 0,'-39'41'12'0,"-10"3"-1"0,38-35 17 16,-3 1-25-16,0-1 0 15,3 4 1-15,1-4 0 16,3-3-5-16,3-6 0 15,11-3 5-15,4-6 0 0,6-10-2 16,8-3 1-16,0-3-2 31,3 0 1-31,4 0 0 0,3 0 0 16,4 0-2-16,0 3 1 16,-4 3 0-16,-7 3 0 15,-3 7-1-15,-8 6 1 16,-6 9-1-16,-11 3 1 0,-7 7-3 15,-7 12 1-15,-7 4-3 16,-1 5 1-16,1-2-4 16,0-7 1-16,7-6-2 15,3-10 1-15,4-5 1 16,7-7 0-16,4-16 2 16,6 0 0-16,1-2 4 15,0 2 0-15,3 0 2 16,-4 1 0-16,1 2 1 15,-4 7 0-15,0 3 0 0,-7 3 1 0,0 6-2 16,-7 6 0-16,-4 7-1 31,-3 3 0-31,-3 0-1 16,-5 6 1-16,-6 7-1 16,-3-4 0-16,2-9 0 15,1 3 1-15,10-9-1 16,4-4 1-16,7-2 0 0,4-7 1 15,10-3-1-15,7-6 1 16,4-7-3-16,3 1 0 16,0-4-3-16,4 3 0 15,-4 4-5-15,-4 3 1 0,-6 6-3 16,-4 3 0-16</inkml:trace>
  <inkml:trace contextRef="#ctx0" brushRef="#br0" timeOffset="35849.445">23597 5017 19 0,'-24'19'9'0,"2"-7"-3"16,19-9 16-16,-1 4-18 16,1-4 1-16,-1 0 2 15,8 0 1-15,-4 0-10 16,3 0 1-16,4-3 7 0,0-3 1 16,8-3-3-16,2-10 1 15,1 7-2 1,3-1 1-16,-3-5-2 15,-1 2 1-15,-3 7-2 16,1 0 1-16,-8 6-1 16,0 3 0-16,-7 0-1 0,0 3 0 15,-4 4 0-15,-3 2 1 16,4 4-1-16,-4 3 1 16,-1-4 0-16,5-2 0 0,-1 6 0 15,1 0 0-15,3-4-6 16,3-5 1-16,8-1-11 15,10 4 0-15</inkml:trace>
  <inkml:trace contextRef="#ctx0" brushRef="#br0" timeOffset="36768.0743">24839 4095 16 0,'-3'-50'8'0,"-5"56"-1"0,5-3-6 0,-4 3-1 15,0 13 0-15,0 13 1 0,-11-1 1 16,-3 13-2-16,-4-6 1 31,1-4 1-31,-1 4 1 16,7-13-1-16,4 0 1 16,4-9-1-16,6-4 0 0,8 1-1 15,10-4 1-15,7-3-1 16,0-3 0-16,0 1-1 15,-3-4 1-15,-4 3 0 16,-3 3 1-16,-8 6 0 16,-3 7 1-16,-3 10 0 15,-8-8 1-15,0 1 0 16,1 0 1-16,3-6-1 16,3 0 0-16,4-4-1 15,0-5 1-15,7-1-2 0,0-3 1 16,0 0-6-16,0 0 1 0,0 0-6 15,-3 10 1-15,0 3-4 16,-4 9 0-16,-11 0 0 16,-7 3 0-16,-3 3 7 31,-11 4 1-31,-10-4 8 16,3 4 0-16,7-7 4 15,8-6 0-15,3-3 2 0,10-4 0 16,4-2-4-16,11-4 1 0,13-2-4 15,8-7 1-15,7-7-8 16,6-2 1-16,1-16-10 16,0 0 0-16,10-10-1 15,-3-6 0-15</inkml:trace>
  <inkml:trace contextRef="#ctx0" brushRef="#br0" timeOffset="36951.4834">25389 4173 41 0,'-35'-3'20'0,"-60"104"-22"0,63-67 41 0,-14 1-40 31,0 8 1-31,1 4-10 16,-1 10 1-16,7-1 3 15,7-12 0-15,4 3-6 16,14-6 1-16</inkml:trace>
  <inkml:trace contextRef="#ctx0" brushRef="#br0" timeOffset="37082.8541">25015 4572 27 0,'36'-41'13'0,"66"-6"-6"0,-70 37 24 0,0-8-30 16,6 2 1-16,1 0-1 16,3 7 1-16,-3 6-8 15,-3 3 0-15,-12 3-4 16,-3 12 1-16</inkml:trace>
  <inkml:trace contextRef="#ctx0" brushRef="#br0" timeOffset="37467.5461">25054 4797 45 0,'-42'7'22'0,"45"-17"-22"0,5 1 40 16,9-7-39-16,11-3 0 31,8-6 1-31,6-3 0 0,-3 3-7 15,0 3 0-15,-4 9-4 16,-3 1 1-16,-8 6-5 16,-6 12 0-16,-11 10-1 0,-7 12 0 15,-4 9 9-15,-10 7 1 16,-3 7 8-16,-4-11 1 16,3 1 6-16,4 0 1 0,7-7 2 15,7-5 0-15,10-8-4 16,4-5 0-16,1-10-3 15,2-6 0-15,1-6-1 32,-1-3 0-32,-2 2-2 15,-5-5 1-15,-10-1-2 16,-3 4 1-16,-4 0-1 0,-11 2 0 16,-7 1-2-16,-3 6 1 15,3 0-6-15,8 0 1 16,6-6-10-16,11 6 1 0,25 0-7 15,10-10 0-15</inkml:trace>
  <inkml:trace contextRef="#ctx0" brushRef="#br0" timeOffset="37885.5144">25972 4515 43 0,'10'6'21'0,"36"13"-14"16,-28-12 32-16,13-1-38 15,15 0 1-15,14-3 0 16,0-3 1-16,0-3-7 15,0-3 0 1,-3-4-3-16,-8 1 0 16,-10-4-8-16,-4 1 1 15</inkml:trace>
  <inkml:trace contextRef="#ctx0" brushRef="#br0" timeOffset="38048.1299">26557 4192 44 0,'-21'25'22'0,"-14"32"-19"15,24-32 37-15,-7 3-40 16,-13 10 1-16,-12 9 1 16,-6 12 0-16,-4 7-6 0,4 3 1 15,-1 0-4-15,4-6 0 16,11-7-7-16,7-12 0 16</inkml:trace>
  <inkml:trace contextRef="#ctx0" brushRef="#br0" timeOffset="38186.7954">26127 4841 55 0,'10'3'27'0,"47"29"-32"16,-40-23 51-16,5 1-46 31,13 5 1-31,0-5-10 16,0-1 1-16,4-3 0 15,4-6 1-15,6 3-8 0,-7-9 0 16</inkml:trace>
  <inkml:trace contextRef="#ctx0" brushRef="#br0" timeOffset="38548.4303">27030 4509 41 0,'-14'19'20'0,"-4"37"-19"16,15-31 36-16,-4 10-34 15,-8 9 0-15,-6 0 2 16,0 6 1-16,0-6-7 15,-4-10 0 1,1-6 5-16,-5-9 0 0,5-3-2 16,-1-7 1-16,7-9-2 15,4-15 1-15,18-14-1 16,6-15 0-16,11 1-1 16,11-8 0-16,0 11 0 15,0 5 1-15,6 4-1 16,5 6 1-16,-4 6-1 15,-4 6 1-15,-3 7-1 0,-8 9 1 16,-6 0 0-16,-7 10 1 16,-4 9-2-16,-7 3 0 0,0 3-6 15,0-3 1-15,0-3-8 16,3 3 0-16,11 3-5 16,-3-9 1-16</inkml:trace>
  <inkml:trace contextRef="#ctx0" brushRef="#br0" timeOffset="38986.4211">27672 4211 42 0,'-11'-9'21'0,"8"49"-14"0,-1-21 37 15,-6 16-42-15,-4 5 1 16,-4 11 0-16,-3 14 1 16,0 14-5-16,-4 2 0 15,0-5 0-15,1-4 0 16,2-13-6-16,1-5 1 15,7-10-7-15,3-10 1 0,4-12-5 16,7-9 1-16</inkml:trace>
  <inkml:trace contextRef="#ctx0" brushRef="#br0" timeOffset="39219.8657">27580 4346 43 0,'28'-35'21'0,"29"35"-21"0,-40 7 42 16,5 2-41-16,9 7 1 31,5 3 0-31,-8-7 1 0,-7 4-4 16,-7 3 1-16,-14 2 2 15,-10 1 1-15,-8 7-2 16,-7-7 1-16,-3 6-1 16,-4-9 1-16,1 6-5 15,2-10 1-15,5-5-8 16,6-7 1-16,7-6-7 0,11-7 1 15</inkml:trace>
  <inkml:trace contextRef="#ctx0" brushRef="#br0" timeOffset="39404.3579">28109 4280 42 0,'0'-16'21'0,"-3"63"-12"15,-1-25 34-15,-3 3-42 16,-3 13 1-16,-8 12 0 31,-7 19 1-31,-6 6-6 0,-5 10 1 16,-6-16-2-16,7 3 1 15,3-12-6-15,4-7 0 16,3-12-7-16,4-10 1 16</inkml:trace>
  <inkml:trace contextRef="#ctx0" brushRef="#br0" timeOffset="39620.2174">28134 4396 44 0,'35'-19'22'0,"8"32"-18"15,-33-7 38-15,-3 3-40 16,-3 7 1-16,-8 6 1 16,-10 9 1-16,4 1-6 0,-15 9 0 0,0 2 3 15,-7 4 1-15,-3-9-7 16,0 0 1-16,0-10-9 15,10-6 1-15,11-6-6 16,10-16 1-16</inkml:trace>
  <inkml:trace contextRef="#ctx0" brushRef="#br0" timeOffset="39784.8918">28392 4374 61 0,'63'3'30'0,"-3"-6"-41"0,-35-3 59 16,-4 3-48-16,4 0 0 0,-1-1-9 16,1 1 0-16,-4 0 2 15,-3 3 1-15,-8 6-10 16,1 1 0-16</inkml:trace>
  <inkml:trace contextRef="#ctx0" brushRef="#br0" timeOffset="39969.1869">28656 4327 48 0,'-17'9'24'0,"6"10"-21"0,11-3 45 0,-4-4-46 15,-3 7 1-15,-7 9 0 16,4 10 1 0,-19 44-13-1,1-1 1-15,-7-6-6 16,-4-2 0-16,0-11-3 0,8-8 1 15</inkml:trace>
  <inkml:trace contextRef="#ctx0" brushRef="#br0" timeOffset="40120.5465">28236 4917 65 0,'7'-16'32'0,"25"6"-42"0,-18 4 71 0,14 3-61 15,8 0 1-15,6-3-6 16,7 3 1-16,1-1-4 15,-4 4 0-15,0 0-10 16,3 7 0-16</inkml:trace>
  <inkml:trace contextRef="#ctx0" brushRef="#br0" timeOffset="40786.7078">29316 4763 34 0,'-11'34'17'0,"8"42"-12"15,-1-58 18-15,1 1-22 16,-4 0 0-16,0 0 0 15,7-3 1-15,0-7-3 16,7-6 1-16,3 0 1 16,8-12 1-1,7-13-2-15,13-9 1 0,15-10-1 16,11-6 1-16,-11 3 0 16,7 3 0-16,-11 13 2 15,-3 3 0-15,-11 12 0 16,-3 10 1-16,-14 12 0 0,-4 13 0 15,-11 10-1-15,-10 5 1 16,-7 4-3-16,0-6 1 16,-11-1-6-16,-3-2 1 15,7-4-7-15,3-6 0 16,8-3-6-16,-1-7 1 0</inkml:trace>
  <inkml:trace contextRef="#ctx0" brushRef="#br0" timeOffset="41070.2441">29834 4929 37 0,'11'0'18'0,"21"-19"-16"16,-22 13 30-16,12-3-30 15,2-4 0 1,1-3 2-16,0 4 1 16,-11 2-6-16,-7 1 1 0,-14 6 2 15,-7 6 1-15,-15 3-2 16,1 7 1-16,-11 6 0 15,8 6 0-15,-8 0 0 16,0 0 1-16,11 0 0 16,3 0 0-16,11 0-1 15,7 0 1-15,7-3-2 16,7-6 0-16,0-4-5 0,14-5 0 16,4-7-7-16,7-7 0 0,-1-2-5 31,12 0 0-31</inkml:trace>
  <inkml:trace contextRef="#ctx0" brushRef="#br0" timeOffset="41270.4049">30212 4669 58 0,'0'3'29'0,"25"19"-35"15,-15-19 56-15,1 0-49 16,3-3 0-16,0-6 0 15,11 3 1-15,-1-4-5 16,-2-2 1-16,6-3-5 0,-7-1 0 0,-3 4-7 16,-1-4 0-16,-3 1-3 15,-3-4 1-15</inkml:trace>
  <inkml:trace contextRef="#ctx0" brushRef="#br0" timeOffset="41437.1566">30431 4474 44 0,'-36'22'22'0,"5"32"-20"0,24-42 43 16,-8 16-44-16,1 13 1 16,-3 12-1-16,-12 7 1 15,-6 0-4-15,3-4 0 0,4-3-4 16,4-6 1-16,6 4-9 16,11-14 0-16,7 4-1 15,10-13 1-15</inkml:trace>
  <inkml:trace contextRef="#ctx0" brushRef="#br0" timeOffset="41787.2668">30395 4920 38 0,'0'-22'19'0,"22"47"-14"0,-12-22 39 0,1-3-42 16,3 3 0-16,7-3 0 15,-3 0 1-15,6 0-4 31,-3 0 0-31,-3 3 2 16,3 0 1-16,-10 0-2 16,3 4 1-16,-7 2-1 0,-7 1 0 15,-7 2 0-15,0 4 1 16,0-1 0-16,-4 1 0 16,8-3 0-16,-4-1 0 15,7 1 0-15,0-7 0 0,10-3 0 16,8-6 0-16,0-3-1 15,-4-7 1-15,7 1-2 16,-4 2 1-16,5-5-6 16,2 2 1-16,-3 1-6 15,-6-1 0-15,6 0-5 0,-4 7 0 16</inkml:trace>
  <inkml:trace contextRef="#ctx0" brushRef="#br0" timeOffset="42067.7835">30886 4998 31 0,'0'3'15'0,"14"-9"0"16,-11 6 24-16,8 0-34 15,0-6 1-15,3 3 2 0,-4 3 0 16,1-7-11-16,3 1 0 16,-7 0 7-16,0-1 1 15,-3-2-3-15,-4 3 0 16,0-4-2-16,0 1 1 15,-4-4-1-15,0 1 1 0,1 2-2 16,-4 4 0-16,-4 3-2 16,1 0 1-16,6 3-4 15,-3 3 1-15,0 3-4 16,-3 1 1-16,10-1-4 16,-4 3 1-16,-3-2-3 15,7 2 0-15</inkml:trace>
  <inkml:trace contextRef="#ctx0" brushRef="#br0" timeOffset="42455.6737">31214 4763 28 0,'-4'3'14'0,"22"-6"-5"0,-15 6 23 0,-3 3-28 15,0 4 0-15,0 2 4 16,-3 7 0-16,-11 9-10 31,-7 4 0-31,-1-4 7 16,5-3 0-16,3-3-1 15,-4-3 0-15,7-4-2 16,8-2 1-16,-1-7 0 16,4-6 1-16,7-3-2 0,4 0 1 15,10-3-1-15,4-7 0 16,0-6-3-16,3 0 1 16,0-2-7-16,-3 2 0 0,-8-3-7 15,5 3 1-15,-8 3-5 16,0 1 0-16</inkml:trace>
  <inkml:trace contextRef="#ctx0" brushRef="#br0" timeOffset="42672.4296">31761 4340 47 0,'-11'47'23'0,"-31"6"-26"0,24-31 44 15,4 9-41 1,-11 16 1-16,-7 13-1 16,-6 6 0-16,6 0-4 15,0-7 0-15,-3-6-5 16,3-6 1-16,15-6-6 16,-5-3 1-16</inkml:trace>
  <inkml:trace contextRef="#ctx0" brushRef="#br0" timeOffset="42937.2497">31630 4735 45 0,'7'-19'22'0,"-14"6"-19"15,7 20 42-15,-11 2-43 32,-6 4 1-32,-4 5 2 15,0 11 0-15,3-7-5 0,4 3 0 16,-4 0 5-16,15 3 0 15,-4-6-2-15,7-3 1 16,0-1-2-16,10 1 1 16,11 0-2-16,0-3 1 0,-3-4-6 15,10 1 0-15,4-7-9 16,7-3 1-16,10 0-8 16,11-12 1-16</inkml:trace>
  <inkml:trace contextRef="#ctx0" brushRef="#br0" timeOffset="146856.8766">5221 11706 55 0,'0'0'27'0,"81"-22"-26"0,-60 15 28 0,4 1-29 16,7 3 1-16,7 3 0 15,-11-9 0-15,7-7-7 16,4-3 1-16,3-12-5 15,8 6 1-15,20-7-5 16,-3 1 0-16</inkml:trace>
  <inkml:trace contextRef="#ctx0" brushRef="#br0" timeOffset="147689.7547">6449 11116 46 0,'-21'3'23'0,"-36"19"-31"0,43-12 45 16,-4 5-37-16,-3 10 0 0,-3 4 2 15,-1 5 0-15,0 7-2 16,4 0 0-16,3-10 0 31,4-3 0-31,4-3 0 16,6 0 0-16,4-3-2 15,7 6 1-15,0-2-1 0,4 2 1 16,-1 0 2-16,1 6 0 16,3 7 0-16,-3-3 1 0,-1 6 0 15,-3 6 0-15,0 3 0 16,-3 1 1-16,-1 2-2 16,-3 0 0-16,0-12-3 15,0-9 1-15,0-4-4 16,0-6 1-16,0-9-3 15,0-7 0-15,0-15-1 0,0-16 0 16,0-15 2-16,0-17 1 16,-3 1 1-16,3-7 1 15,3-2 2-15,4-4 0 0,8-6 3 16,9 0 0-16,5 3 1 31,6 6 1-31,4 13 0 16,-8 12 1-16,1 16 0 15,-4 19 0-15,-3 9-2 16,-4 16 0-16,-7 19-2 0,-3 0 1 16,-4 6 0-16,-4 6 0 15,-3-6-1-15,-7 0 1 16,0 0-2-16,0-6 0 16,-3-3-2-16,-1-13 0 15,-3-10-1-15,0-5 0 0,0-17-3 16,0-5 1-16,3 2 2 15,4-5 0-15,4-1 0 16,-1 0 0-16,0 4 1 16,4-1 0-16,0 1 1 15,4 2 0 1,-4 7 0-16,-4 3 0 16,-3 7 3-16,-3 5 0 15,-4 7 3-15,-7 9 0 16,-4 3 2-16,4 10 0 0,3 3 1 15,0-6 0-15,8-4-3 16,-1-6 1-16,8-9-3 16,3-3 1-16,14-13-3 15,7-9 1-15,4-10-4 16,6-9 1-16,5-13-7 16,3-5 1-16,-1-14-8 0,8-2 0 15</inkml:trace>
  <inkml:trace contextRef="#ctx0" brushRef="#br0" timeOffset="148141.1239">6735 11257 37 0,'-11'13'18'0,"7"15"-19"16,4-12 25-16,-3 9-24 31,-1 3 1-31,1 10-1 0,-4-1 1 16,0-2-1-16,0-1 0 15,0-9 0-15,3-6 1 0,1-3-1 16,3-13 0-16,3-16-1 16,1-9 1-16,3-9-1 15,3-10 0-15,4 0 0 16,0 4 1-16,4-1 1 0,0 7 0 15,-1 3 0-15,1 6 0 16,-4 6 0-16,0 7 1 16,0 2 0-16,-7 7 0 15,0 7-1-15,-3-1 0 0,0 3 0 16,-4 4 0-16,0-1-1 31,0 1 1-31,0-1-1 16,0 1 0-16,0-13 1 15,0 6 0-15,7-9-3 16,0-3 1-16,7-4-5 16,3 4 1-16,1 0-7 0,0-4 1 15</inkml:trace>
  <inkml:trace contextRef="#ctx0" brushRef="#br0" timeOffset="148555.9139">6795 11665 30 0,'0'9'15'0,"10"-18"-11"16,-3 6 21-16,4-7-25 15,10-2 0 1,7-7 0-16,4 0 0 16,-4 7 0-16,0 5 0 15,-3 1 0-15,0 6 1 16,-4 6 0-16,-3 10 0 0,-8 3 1 15,1-4 0-15,-8 7 0 16,-3 0 1-16,-7 3 0 16,-3 1 0-16,-5-5-2 15,-2 5 1-15,-8-5-5 16,-3-2 1-16,3-9-6 0,1-7 1 16,-1-6-5-16,4-10 0 15,3-3 0 1,-56 38 12-1,141-59 1-15,-71 24 0 16,4 7 6-16,4 6 0 16,7 9 5-1,6 4 0-15,1 3-7 16,10 6 0-16,0 0-9 16,4-1 0-16,0 1-8 15,7-3 1-15</inkml:trace>
  <inkml:trace contextRef="#ctx0" brushRef="#br0" timeOffset="148768.8681">7384 11138 29 0,'-7'9'14'0,"24"4"-10"0,-6-10 19 15,6 0-23-15,1 0 1 0,7-3 0 16,3 3 0-16,4-3-4 0,-8 0 0 16,1 4-6-16,0-1 1 15</inkml:trace>
  <inkml:trace contextRef="#ctx0" brushRef="#br0" timeOffset="149071.6714">7295 11568 36 0,'-28'28'18'0,"25"3"-15"16,3-31 30-16,7-6-31 15,3-16 0-15,8-3 1 32,3-13 1-32,7-9-5 15,8 0 1-15,13 0 2 16,-3 0 0-16,0 3-1 0,0 7 1 15,-8 8-2-15,-2 7 0 0,-5 10 0 16,-6 9 0-16,-4 9-1 16,-7 7 1-16,-3 8-1 15,-4 11 1-15,0 5-3 16,-7 10 0-16,0-3-5 0,-3 7 1 16,-4-8-6-16,-8-2 0 31</inkml:trace>
  <inkml:trace contextRef="#ctx0" brushRef="#br0" timeOffset="149240.9398">7458 11771 25 0,'-43'0'12'0,"40"4"1"0,3-4 16 0,0 0-25 0,7 0 0 16,7 0 4-16,7-4 0 16,4-2-10-16,3-3 1 15,4-4 5-15,0-2 1 16,-1-1-5-16,-2 0 0 15,-5-3-7-15,-3 1 0 16,-3-4-7-16,0-4 0 0</inkml:trace>
  <inkml:trace contextRef="#ctx0" brushRef="#br0" timeOffset="149424.4105">7631 11580 29 0,'-46'60'14'0,"0"-7"-2"31,35-37 18-31,4 3-27 15,4-1 1-15,6-2 2 0,1 0 0 16,6-1-8-16,4-2 1 16,4-4 3-16,3-9 1 0,-3-3-6 15,3-6 0-15,0-4-7 16,-3-2 1-16,0-4-5 16,-1-3 1-16</inkml:trace>
  <inkml:trace contextRef="#ctx0" brushRef="#br0" timeOffset="149568.8393">7754 11580 34 0,'-7'0'17'0,"-7"63"-13"16,10-51 30-16,-3 10-32 0,-7 7 0 16,0 5 1-16,-4 7 1 15,1 6-8-15,3-3 1 16,0 0-2-16,7-10 0 16,3-9-7-16,4-6 1 15</inkml:trace>
  <inkml:trace contextRef="#ctx0" brushRef="#br0" timeOffset="149957.9844">7856 11226 36 0,'-17'15'18'0,"20"29"-15"16,-3-25 28-16,7 13-31 15,0 2 0-15,0 1 0 16,4-4 1-16,3-9-1 31,4-3 0-31,-4-13 0 16,4-6 0-16,6-13-3 16,1-12 1-1,7-34-3-15,-8 9 0 16,-2 2 1-16,-5 14 0 0,-6 12 2 15,-4 10 0-15,-7 12 4 16,-7 9 0-16,0 7 3 16,0 12 1-16,0 9-1 15,-8 14 0-15,1 2-3 16,0-3 0-16,0 0-4 0,4 0 1 16,2-3-8-16,1 1 0 15,4-8-3-15,-4 1 1 16</inkml:trace>
  <inkml:trace contextRef="#ctx0" brushRef="#br0" timeOffset="150257.2379">7892 11822 24 0,'-22'-7'12'0,"26"-21"-10"16,0 19 19-16,3-7-19 31,0-3 1-31,7 0-1 15,-4 1 1-15,8-1-6 16,3 0 1-16,0 6 0 16,-3 1 1-16,0 6-2 0,-4 6 0 15,-4 3-1-15,-10 3 1 16,0 3 2-16,-7 4 0 0,-3 3 4 16,-4 2 1-16,-4 4 1 15,4-6 0-15,-4 6 0 16,4-6 0-16,3-4-2 15,4-2 0-15,4-4-6 0,6-9 0 32,4-10-7-32,8-6 0 15</inkml:trace>
  <inkml:trace contextRef="#ctx0" brushRef="#br0" timeOffset="150426.2162">8280 11210 30 0,'7'-9'15'0,"7"9"-19"16,-7 0 23-16,3 0-19 16,5-3 0-16,2-4 0 15,1 1 1-15,3 0-3 0,0-1 0 16,-3 1-3-16,-4 0 1 16,0 0-3-16,-3-1 0 15</inkml:trace>
  <inkml:trace contextRef="#ctx0" brushRef="#br0" timeOffset="150576.3236">8421 11113 29 0,'-28'0'14'0,"13"12"-10"16,15-8 28-1,0 2-30-15,0 6 1 0,0 4-1 16,0 6 1-16,-3 6-5 16,3 7 1-16,0 2-3 15,0 7 1-15,0 0-8 16,-4-3 1-1</inkml:trace>
  <inkml:trace contextRef="#ctx0" brushRef="#br0" timeOffset="151210.1282">8223 11659 26 0,'0'-10'13'0,"18"1"-5"0,-11 2 15 0,0 1-23 16,4-3 1-16,-1-4-1 15,1 4 1-15,-1-4-5 0,1 7 1 0,-1 3-3 16,-2 3 0-16,-1 9-1 16,-7 4 0-16,0-1 0 15,-4 7 1-15,-3 3 6 16,0 0 0-16,0 3 4 16,-4-3 0-16,4-3 1 31,-3-3 1-31,-1-4-2 15,4-6 1-15,4-2-4 0,-1-8 0 16,0-2-1-16,8-3 1 16,0-4-2-16,-1 4 0 0,1-1-1 15,-1 4 0-15,-3 6-1 16,0 0 1-16,0 3 1 16,-3 7 1-16,-1 2 2 15,1 4 1-15,-1 3 2 16,-3-1 1-16,3 8 1 15,-3-1 0-15,4-3-1 16,3 0 0-16,0-7-2 16,7 4 1-1,0-6-3-15,0-7 1 16,0-6-2-16,4-10 1 16,-1-5-3-16,4-10 1 0,4 0-2 15,-4 0 0-15,0 3 0 16,-3 3 0-16,-4 6 0 15,-4 7 1-15,-3 6 2 16,-3 6 1-16,-1 4 1 16,1-1 1-16,-1 13 0 0,1-3 1 15,-1 3-1-15,4-3 0 16,0-4-2-16,4 1 1 16,-1-10-6-16,8-6 0 15,3-9-9-15,4-10 0 16,6 0-4-16,12-6 1 0</inkml:trace>
  <inkml:trace contextRef="#ctx0" brushRef="#br0" timeOffset="151773.8535">8992 11185 23 0,'-17'6'11'0,"17"1"1"0,0-7 14 15,3 3-24-15,4 0 1 16,4 0 0-16,3-3 1 15,4-3-6-15,6-3 1 16,4-4-1-16,1-2 1 16,-5-1-8-16,1 4 1 0,-4-4-3 15,-3-6 1 1</inkml:trace>
  <inkml:trace contextRef="#ctx0" brushRef="#br0" timeOffset="151959.6656">9042 11082 36 0,'-14'72'18'0,"-1"84"-19"16,15-93 36-16,-3 9-35 16,3 13 1-16,0 18 0 15,0 1 0-15,3-7-2 0,1-12 1 16,3-16-2-16,0-13 1 16,0-12-4-16,0-13 0 15,0-12-6-15,4-19 1 16,3-15-1-16,-3-26 0 0</inkml:trace>
  <inkml:trace contextRef="#ctx0" brushRef="#br0" timeOffset="152143.1246">9035 11552 30 0,'-14'9'15'0,"-4"63"-7"16,14-50 30-16,-3 7-33 16,0 2 0-16,4 0 3 31,-1-2 0-31,1-4-11 0,3 0 1 15,3-6 6-15,4-13 0 0,4-6-4 16,3-6 1-16,11-10-7 16,10-12 0-16,7-7-9 15,8-15 0-15</inkml:trace>
  <inkml:trace contextRef="#ctx0" brushRef="#br0" timeOffset="152311.9606">9504 11085 34 0,'-14'31'17'0,"14"13"-14"0,0-28 19 16,0 6-22-16,0 6 1 15,0 6-6-15,0 7 1 16,0-3-1-16,-4-4 1 16,1 4-6-16,3-10 1 15</inkml:trace>
  <inkml:trace contextRef="#ctx0" brushRef="#br0" timeOffset="152594.5226">9292 11386 40 0,'-10'-19'20'0,"20"31"-27"0,-6-15 40 0,6 0-33 16,4 3 1-16,0 0-4 16,4-6 1-16,0-4-2 15,3 1 0-15,7-7-7 16,-3-2 1-16,3-1-1 15,-3 0 1-15,-1-3 2 32,-76 38 8-17,133-60 1-15,-64 25 1 16,-3 10 6-16,-7 5 1 16,-3 4-1-16,-4 10 0 0,-4 2-7 15,-3 4 1-15,-3 15-6 16,-4 4 1-16,0 6-5 15,-8-1 0-15</inkml:trace>
  <inkml:trace contextRef="#ctx0" brushRef="#br0" timeOffset="152994.8134">9338 11712 23 0,'-14'6'11'0,"17"-9"-2"0,-3 3 17 16,7-6-22-16,1-7 1 15,2-3 2-15,4-2 1 16,4-7-9-16,3-13 0 15,7 0 6-15,1-2 0 16,-1-4-2-16,0 9 0 0,0 1-3 16,7 2 0-16,-3 7-4 31,-7 6 1-31,-4 7-5 16,-3 2 0-16,-8 7-4 15,-10 16 1-15,-7 3-1 16,-7-1 0-16,-4 10 6 31,-34-6 6-15,76 28 3-16,-45 3 0 0,10-15 6 15,8-10 0-15,6-16 4 16,1-9 0-16,3-15-6 16,4-7 1-16,-1-3-3 15,-3 3 0-15,4 0-2 0,-8 3 0 31,-6 13-5-31,-4 2 0 16,0 8-6-16,-4 8 0 16,1 13-7-16,-5 7 1 0</inkml:trace>
  <inkml:trace contextRef="#ctx0" brushRef="#br0" timeOffset="153559.7717">9398 12007 26 0,'0'9'13'0,"4"16"-10"15,-4-22 16-15,0 0-16 16,0 0 0-16,0-3 3 31,10-6 0-31,-3-6-8 16,0-10 1-16,4-10 4 0,3 1 1 0,7-7-2 16,4 1 0-16,-1-1-2 15,5 7 1-15,2 3-1 16,-2 9 1-16,-8 9-1 31,0 7 1-31,-7 6-1 0,-3 7 0 16,-4 2-1-16,-7 1 1 15,-7 12-2-15,0 0 1 16,-4 6-1-16,0-6 1 0,1 4-1 16,-1-11 0-16,1-5 0 15,-1-7 1-15,4-6-1 16,4-6 1-16,3-10 0 15,3-6 0-15,4 4 1 16,0-1 0-16,7-3 0 16,0 3 0-16,1 0 0 0,-5 3 0 15,4 4 0-15,-7 6 1 16,-7 6-1-16,-7 3 1 16,-3 6 0-16,-4 7 0 0,-1 12 3 15,-2 10 0-15,-1 6 2 31,4-4 0-31,0 1 1 16,3 0 0-16,8-13-1 16,3-3 1-16,3-6-4 15,4-10 1-15,4-2-3 16,10-14 1-16,7-5-10 16,8-7 1-16,6-6-10 0,7-13 1 15</inkml:trace>
  <inkml:trace contextRef="#ctx0" brushRef="#br0" timeOffset="161144.2598">16940 10251 21 0,'4'-7'10'0,"6"-8"-2"0,-6 5 11 0,7 4-14 16,3-3 0-16,3 2 2 16,1 1 1-16,0 0-10 15,-1 3 0-15,1-4 6 16,3 7 1-16,0-3-3 0,0 0 0 15,1 0-6 1,-5 3 1-16,1 0-6 16,-8 3 1-16,1-3-4 15,-4 3 1-15</inkml:trace>
  <inkml:trace contextRef="#ctx0" brushRef="#br0" timeOffset="161339.0123">17032 10241 22 0,'-32'31'11'0,"11"10"-2"15,14-25 18-15,-3 6-26 16,-5 9 1-16,-2 4 0 31,-11 12 0-31,3 0-3 16,4-3 1-16,3-7 1 0,0 1 1 16,4 3-3-16,4-4 1 15,-1 1-4-15,4-10 0 16,0-3-4-16,7-9 1 15,0-10-3-15,25-18 1 0</inkml:trace>
  <inkml:trace contextRef="#ctx0" brushRef="#br0" timeOffset="162075.0017">17166 10285 27 0,'-3'9'13'0,"-15"13"-17"15,14-6 25-15,-3 6-19 16,-3 3 1-16,3 6 1 16,-4-2 0-16,4-4-5 15,0-10 0-15,4-2 4 16,-1-4 0-16,1-2-2 16,-1-7 0-16,8-10-1 15,3-5 1-15,7-7-1 16,3-3 0-16,1-1-1 0,0 8 1 15,-1 2 0-15,1 0 0 16,-4 10 0-16,-3 0 1 16,-1 9-1-16,-3 9 1 0,-7 7 0 15,-3 0 0-15,-4 6 0 16,-4-3 0-16,0-6 0 16,1-1 0-16,-1-2 0 15,1-4 1-15,3-2-1 16,0-1 1-16,3-6-1 15,1-3 1 1,3-10-2-16,3 1 1 16,4-7-1-16,0 3 0 15,0 1-1-15,0-1 0 16,0 10 0-16,-3 2 1 0,-1 8-1 16,-3 2 0-16,-3 16 0 15,-4-3 0-15,3 3 1 16,4 6 0-16,-3 3 0 15,-1 4 0-15,1-4 0 16,3-6 1-16,-4 0-1 16,4 0 0-16,0-3 0 0,4 0 0 15,-1-9-1-15,1-4 0 16,3-9-2-16,3-6 1 16,4 3 0-16,-3-4 0 15,-4 1 0-15,-7-3 0 0,-3 3 1 16,-4 2 1-16,-8 11 2 15,1-7 1-15,0 12 1 32,4 4 1-32,-1-4-1 15,4-2 0 1,3-7 0 0,4-3 1-16,8-9-6 15,6-4 0-15,10-6-6 0,5-15 0 16,27-4-6-16,11-12 0 0</inkml:trace>
  <inkml:trace contextRef="#ctx0" brushRef="#br0" timeOffset="162293.8527">17776 10006 44 0,'-14'6'22'16,"-17"16"-26"-16,20-9 39 0,-3 6-35 15,-4 2 0-15,-6 11 0 16,-8 9 1-16,-3 6-2 16,3-3 1-16,4-4-4 15,3-8 0-15,4-7-6 16,7-3 1-16,7-7-3 16,7-11 0-16</inkml:trace>
  <inkml:trace contextRef="#ctx0" brushRef="#br0" timeOffset="162461.7902">17590 10301 26 0,'14'-3'13'0,"-11"15"-2"0,-3-6 22 16,0 13-31-16,0 6 1 16,-3 7 1-16,-1 2 0 15,-3 4-6-15,0-4 1 16,0 1 2-16,3-7 1 16,1 0-5-16,6-6 0 15,4-3-7-15,1-3 1 0,13-7-3 31,3-9 0-31</inkml:trace>
  <inkml:trace contextRef="#ctx0" brushRef="#br0" timeOffset="162628.5214">17911 10106 39 0,'-29'-3'19'0,"15"28"-27"15,11-18 37-15,-8 8-29 16,-3 10 0-16,-4 10-1 15,1-4 0-15,-1 0-3 16,4 4 1-16,3-7-7 16,4-6 1-16</inkml:trace>
  <inkml:trace contextRef="#ctx0" brushRef="#br0" timeOffset="162778.1916">17879 10244 28 0,'17'-22'14'0,"12"4"-9"0,-12 11 21 0,1 1-26 15,3 0 1-15,4-1 0 16,-4 1 1-16,0 3-7 31,-3 0 0-31,-4 3-4 16,-4 6 1-16</inkml:trace>
  <inkml:trace contextRef="#ctx0" brushRef="#br0" timeOffset="162945.9143">17861 10323 35 0,'-17'25'17'0,"-1"31"-19"16,14-40 28-16,-3 6-26 15,0 0 1-15,0-3-2 16,4-1 1-16,3 1-4 0,0-3 0 16,3-4-5-16,8 1 0 15</inkml:trace>
  <inkml:trace contextRef="#ctx0" brushRef="#br0" timeOffset="163111.1279">18062 10323 30 0,'-17'12'15'0,"2"29"-13"16,8-25 24-16,0 6-26 15,-3 6 1-15,-1-3-1 16,4 3 1-16,4 0-4 15,-1 1 0-15,1-1-5 0,6-3 0 16,11-6-1-16,0-4 0 0</inkml:trace>
  <inkml:trace contextRef="#ctx0" brushRef="#br0" timeOffset="163544.8004">18320 10131 36 0,'14'-25'18'0,"18"0"-22"16,-22 19 37-16,1 0-33 15,6-1 1-15,15 1 0 16,0-3 0-16,0 2-1 15,-1 1 0-15,-2 0 0 16,-5 3 1-16,-6 0 0 16,-4 6 0-16,-7 3-2 15,-7 7 1-15,-7 2-1 0,-7 4 0 16,-7 3 0-16,-11 0 0 0,4 9-1 16,0-6 0-16,3 4 3 31,4-7 0-31,0 0 0 15,10-4 1-15,4-2 0 16,3-3 0-16,4-7 0 16,4 0 0-16,-1-9-1 15,8-3 0-15,10-1-5 0,-3-5 0 16,-4-7-8-16,0 0 1 16</inkml:trace>
  <inkml:trace contextRef="#ctx0" brushRef="#br0" timeOffset="163729.4096">18411 10034 29 0,'-17'28'14'0,"-4"26"-5"0,14-35 17 0,-4 12-24 15,-3 16 1-15,-4 12 0 16,1-2 1-16,-1 6-6 16,0 3 1-16,1-13 2 0,3 0 1 15,3-6-6-15,4-6 1 31,3-10-7-31,1-9 0 16,10-15-1-16,4-11 0 0</inkml:trace>
  <inkml:trace contextRef="#ctx0" brushRef="#br0" timeOffset="164177.4937">18348 10398 22 0,'4'-6'11'0,"20"-13"-12"16,-17 16 19-16,7-4-18 0,8 1 1 15,2-3 0-15,-6-1 0 16,3 4-2-16,-7 3 1 16,-3 0 0-16,-4 6 1 15,-4 3 0-15,1 4 0 0,-15 2 1 16,-3 7 0-16,0 3 2 16,-4 0 1-16,4 3-1 31,0-3 1-31,0-10-1 15,7-2 1-15,0-1-2 16,3 1 0-16,4-4-2 16,0-6 1-16,7-6-2 0,11-7 1 15,7-3 0-15,-1-2 0 16,1-7-2-16,0 3 0 0,-4 3-1 16,0 3 1-16,-3 4-1 15,-4 2 0-15,-3 4 0 16,-4 9 0-16,-4 0 1 15,1 3 1-15,-4 4 0 16,-4-1 0-16,1 4 0 0,-1-1 1 16,-3 7-3-16,0-6 1 15,0-1-4-15,-4 4 0 16,4-4-6-16,-3-2 1 0,3-7 0 16,0-3 0-16</inkml:trace>
  <inkml:trace contextRef="#ctx0" brushRef="#br0" timeOffset="164330.8342">18500 10467 22 0,'3'3'11'0,"-17"3"-12"16,14 1 21-16,-3-1-19 16,-5 6 1-16,5 1-1 15,-4-1 1-15,3 4-3 16,1 0 0-16,-1 3 0 16,1-4 0-16,-1 1-5 15,1 0 0 1,-1-4-1-16,4-2 0 15</inkml:trace>
  <inkml:trace contextRef="#ctx0" brushRef="#br0" timeOffset="164796.8832">18401 10655 21 0,'-4'-9'10'0,"11"-4"-5"16,-3 7 19-16,-1 0-20 16,5-4 1-16,2 1 1 15,8-1 1-15,-1 1-9 16,1 0 0-16,3 5 5 15,0 1 1-15,1 0-3 16,-1 0 1-16,0 0-2 16,-3 3 0-16,-4 3-3 15,-4 0 0-15,-6 7-3 16,-8 2 0-16,-3 1-2 16,-3 2 1-16,-8 1 0 15,0 0 1-15,-6-4 4 16,-1 1 1-16,0-4 5 0,4 1 0 15,3-4 4-15,1 0 0 16,-1-3 1-16,8 4 1 0,2-4-1 16,1 0 1-16,4-3-3 15,3 0 1-15,0 0-3 16,3 0 1-16,4 0-2 16,4 0 0-16,14 0-1 31,-4-3 1-31,7-4-2 15,0 1 1-15,1 3-2 16,2-3 1-16,-2-1-2 0,-8-2 1 16,0 3-1-16,-3-1 1 15,-1 1-4-15,1-3 1 0,-1 3-8 16,1-1 1-16,0 4-10 16,10-3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269EF-5497-C249-AB65-CF941C4B7DA9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84C7C-5A52-4045-AA6C-8E55978A28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是那些創造或發佈有名軟體的人</a:t>
            </a:r>
            <a:r>
              <a:rPr kumimoji="1" lang="en-US" altLang="zh-TW" dirty="0" smtClean="0"/>
              <a:t>,</a:t>
            </a:r>
            <a:endParaRPr kumimoji="1" lang="zh-TW" altLang="en-US" dirty="0" smtClean="0"/>
          </a:p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網路會把這些有名的軟體重新包裝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塞入一些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binaries,</a:t>
            </a:r>
            <a:r>
              <a:rPr kumimoji="1" lang="zh-TW" altLang="en-US" baseline="0" dirty="0" smtClean="0"/>
              <a:t> 做成一個</a:t>
            </a:r>
            <a:r>
              <a:rPr kumimoji="1" lang="en-US" altLang="zh-TW" baseline="0" dirty="0" smtClean="0"/>
              <a:t>downloader</a:t>
            </a:r>
            <a:r>
              <a:rPr kumimoji="1" lang="zh-TW" altLang="en-US" baseline="0" dirty="0" smtClean="0"/>
              <a:t>來讓</a:t>
            </a:r>
            <a:r>
              <a:rPr kumimoji="1" lang="en-US" altLang="zh-TW" baseline="0" dirty="0" smtClean="0"/>
              <a:t>user</a:t>
            </a:r>
            <a:r>
              <a:rPr kumimoji="1" lang="zh-TW" altLang="en-US" baseline="0" dirty="0" smtClean="0"/>
              <a:t>下載（就像前面那個範例）</a:t>
            </a:r>
            <a:endParaRPr kumimoji="1" lang="zh-TW" altLang="en-US" dirty="0" smtClean="0"/>
          </a:p>
          <a:p>
            <a:r>
              <a:rPr kumimoji="1" lang="zh-TW" altLang="en-US" dirty="0" smtClean="0"/>
              <a:t>如此一來，</a:t>
            </a:r>
            <a:r>
              <a:rPr kumimoji="1" lang="en-US" altLang="zh-TW" dirty="0" smtClean="0"/>
              <a:t>publishers</a:t>
            </a:r>
            <a:r>
              <a:rPr kumimoji="1" lang="zh-TW" altLang="en-US" dirty="0" smtClean="0"/>
              <a:t>只要專注在吸引用戶安裝，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也不需要知道怎麼欺騙用戶來下載，更不用怕被單獨下載安裝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869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是一個作為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和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中間橋樑的角色</a:t>
            </a:r>
          </a:p>
          <a:p>
            <a:r>
              <a:rPr kumimoji="1" lang="zh-TW" altLang="en-US" dirty="0" smtClean="0"/>
              <a:t>負責管理金流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也負責提供</a:t>
            </a:r>
            <a:r>
              <a:rPr kumimoji="1" lang="en-US" altLang="zh-TW" dirty="0" smtClean="0"/>
              <a:t>downloader</a:t>
            </a:r>
            <a:endParaRPr kumimoji="1" lang="zh-TW" altLang="en-US" dirty="0" smtClean="0"/>
          </a:p>
          <a:p>
            <a:r>
              <a:rPr kumimoji="1" lang="zh-TW" altLang="en-US" dirty="0" smtClean="0"/>
              <a:t>同時會負責檢查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環境 去偵測是不是有</a:t>
            </a:r>
            <a:r>
              <a:rPr kumimoji="1" lang="en-US" altLang="zh-TW" dirty="0" smtClean="0"/>
              <a:t>AV</a:t>
            </a:r>
            <a:r>
              <a:rPr kumimoji="1" lang="zh-TW" altLang="en-US" dirty="0" smtClean="0"/>
              <a:t> 或虛擬化環境 最後再決定要提供什麼</a:t>
            </a:r>
            <a:r>
              <a:rPr kumimoji="1" lang="en-US" altLang="zh-TW" dirty="0" smtClean="0"/>
              <a:t>offer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79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Reselling</a:t>
            </a:r>
            <a:r>
              <a:rPr kumimoji="1" lang="zh-TW" altLang="en-US" dirty="0" smtClean="0"/>
              <a:t>是一個特別的狀況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是一些比較小的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經營者會去整合他們所擁有的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資源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然後賣給大公司</a:t>
            </a:r>
            <a:r>
              <a:rPr kumimoji="1" lang="en-US" altLang="zh-TW" dirty="0" smtClean="0"/>
              <a:t>,</a:t>
            </a:r>
            <a:endParaRPr kumimoji="1" lang="zh-TW" altLang="en-US" dirty="0" smtClean="0"/>
          </a:p>
          <a:p>
            <a:r>
              <a:rPr kumimoji="1" lang="zh-TW" altLang="en-US" dirty="0" smtClean="0"/>
              <a:t>可以把</a:t>
            </a:r>
            <a:r>
              <a:rPr kumimoji="1" lang="en-US" altLang="zh-TW" dirty="0" smtClean="0"/>
              <a:t>reseller</a:t>
            </a:r>
            <a:r>
              <a:rPr kumimoji="1" lang="zh-TW" altLang="en-US" dirty="0" smtClean="0"/>
              <a:t>當成是一個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sub-affiliate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network</a:t>
            </a:r>
            <a:endParaRPr kumimoji="1" lang="zh-TW" altLang="en-US" baseline="0" dirty="0" smtClean="0"/>
          </a:p>
          <a:p>
            <a:r>
              <a:rPr kumimoji="1" lang="zh-TW" altLang="en-US" dirty="0" smtClean="0"/>
              <a:t>這些</a:t>
            </a:r>
            <a:r>
              <a:rPr kumimoji="1" lang="en-US" altLang="zh-TW" dirty="0" smtClean="0"/>
              <a:t>reseller</a:t>
            </a:r>
            <a:r>
              <a:rPr kumimoji="1" lang="zh-TW" altLang="en-US" dirty="0" smtClean="0"/>
              <a:t>也會提供一些促銷的工具來創造他們的價值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5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作者他們獲得了</a:t>
            </a:r>
            <a:r>
              <a:rPr kumimoji="1" lang="en-US" altLang="zh-TW" dirty="0" smtClean="0"/>
              <a:t>15</a:t>
            </a:r>
            <a:r>
              <a:rPr kumimoji="1" lang="zh-TW" altLang="en-US" dirty="0" smtClean="0"/>
              <a:t>個不同的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網路下載器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獲取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程式的資訊是經由查詢一些地下的論壇討論所發現的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經過了一些黑箱測試之後發現有</a:t>
            </a:r>
            <a:r>
              <a:rPr kumimoji="1" lang="en-US" altLang="zh-TW" dirty="0" smtClean="0"/>
              <a:t>6</a:t>
            </a:r>
            <a:r>
              <a:rPr kumimoji="1" lang="zh-TW" altLang="en-US" dirty="0" smtClean="0"/>
              <a:t>個是</a:t>
            </a:r>
            <a:r>
              <a:rPr kumimoji="1" lang="en-US" altLang="zh-TW" dirty="0" smtClean="0"/>
              <a:t>reseller</a:t>
            </a:r>
            <a:r>
              <a:rPr kumimoji="1" lang="zh-TW" altLang="en-US" dirty="0" smtClean="0"/>
              <a:t>，剩下的選了</a:t>
            </a:r>
            <a:r>
              <a:rPr kumimoji="1" lang="en-US" altLang="zh-TW" dirty="0" smtClean="0"/>
              <a:t>4</a:t>
            </a:r>
            <a:r>
              <a:rPr kumimoji="1" lang="zh-TW" altLang="en-US" dirty="0" smtClean="0"/>
              <a:t>個來做調查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四個最大的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的選法是根據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的統計報告來選的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06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這章節講作者他們去監控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網路的生態</a:t>
            </a:r>
          </a:p>
          <a:p>
            <a:r>
              <a:rPr kumimoji="1" lang="zh-TW" altLang="en-US" dirty="0" smtClean="0"/>
              <a:t>並開發了一個</a:t>
            </a:r>
            <a:r>
              <a:rPr kumimoji="1" lang="en-US" altLang="zh-TW" dirty="0" smtClean="0"/>
              <a:t>pipeline</a:t>
            </a:r>
            <a:r>
              <a:rPr kumimoji="1" lang="zh-TW" altLang="en-US" dirty="0" smtClean="0"/>
              <a:t>去模仿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protocol</a:t>
            </a:r>
            <a:r>
              <a:rPr kumimoji="1" lang="zh-TW" altLang="en-US" dirty="0" smtClean="0"/>
              <a:t>並下載那些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提供的</a:t>
            </a:r>
            <a:r>
              <a:rPr kumimoji="1" lang="en-US" altLang="zh-TW" dirty="0" smtClean="0"/>
              <a:t>binaries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020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TW" altLang="en-US" dirty="0" smtClean="0"/>
              <a:t>首先會有個</a:t>
            </a:r>
            <a:r>
              <a:rPr kumimoji="1" lang="en-US" altLang="zh-TW" dirty="0" err="1" smtClean="0"/>
              <a:t>Milker</a:t>
            </a:r>
            <a:r>
              <a:rPr kumimoji="1" lang="zh-TW" altLang="en-US" baseline="0" dirty="0" smtClean="0"/>
              <a:t> 來模仿</a:t>
            </a:r>
            <a:r>
              <a:rPr kumimoji="1" lang="en-US" altLang="zh-TW" baseline="0" dirty="0" smtClean="0"/>
              <a:t>PPI</a:t>
            </a:r>
            <a:r>
              <a:rPr kumimoji="1" lang="zh-TW" altLang="en-US" baseline="0" dirty="0" smtClean="0"/>
              <a:t>的</a:t>
            </a:r>
            <a:r>
              <a:rPr kumimoji="1" lang="en-US" altLang="zh-TW" baseline="0" dirty="0" smtClean="0"/>
              <a:t>protocol</a:t>
            </a:r>
            <a:r>
              <a:rPr kumimoji="1" lang="zh-TW" altLang="en-US" baseline="0" dirty="0" smtClean="0"/>
              <a:t>做網路傳輸的動作</a:t>
            </a:r>
            <a:r>
              <a:rPr kumimoji="1" lang="en-US" altLang="zh-TW" baseline="0" dirty="0" smtClean="0"/>
              <a:t>,</a:t>
            </a:r>
            <a:r>
              <a:rPr kumimoji="1" lang="zh-TW" altLang="en-US" baseline="0" dirty="0" smtClean="0"/>
              <a:t> 獲取</a:t>
            </a:r>
            <a:r>
              <a:rPr kumimoji="1" lang="en-US" altLang="zh-TW" baseline="0" dirty="0" smtClean="0"/>
              <a:t>downloader</a:t>
            </a:r>
            <a:r>
              <a:rPr kumimoji="1" lang="zh-TW" altLang="en-US" baseline="0" dirty="0" smtClean="0"/>
              <a:t>給的那些</a:t>
            </a:r>
            <a:r>
              <a:rPr kumimoji="1" lang="en-US" altLang="zh-TW" baseline="0" dirty="0" smtClean="0"/>
              <a:t>offer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binaries</a:t>
            </a:r>
            <a:endParaRPr kumimoji="1" lang="zh-TW" altLang="en-US" baseline="0" dirty="0" smtClean="0"/>
          </a:p>
          <a:p>
            <a:pPr marL="228600" indent="-228600">
              <a:buAutoNum type="arabicPeriod"/>
            </a:pPr>
            <a:r>
              <a:rPr kumimoji="1" lang="zh-TW" altLang="en-US" baseline="0" dirty="0" smtClean="0"/>
              <a:t>接著把這些</a:t>
            </a:r>
            <a:r>
              <a:rPr kumimoji="1" lang="en-US" altLang="zh-TW" baseline="0" dirty="0" smtClean="0"/>
              <a:t>binaries</a:t>
            </a:r>
            <a:r>
              <a:rPr kumimoji="1" lang="zh-TW" altLang="en-US" baseline="0" dirty="0" smtClean="0"/>
              <a:t>在</a:t>
            </a:r>
            <a:r>
              <a:rPr kumimoji="1" lang="en-US" altLang="zh-TW" baseline="0" dirty="0" smtClean="0"/>
              <a:t>sandbox</a:t>
            </a:r>
            <a:r>
              <a:rPr kumimoji="1" lang="zh-TW" altLang="en-US" baseline="0" dirty="0" smtClean="0"/>
              <a:t>中作動態分析</a:t>
            </a:r>
          </a:p>
          <a:p>
            <a:pPr marL="228600" indent="-228600">
              <a:buAutoNum type="arabicPeriod"/>
            </a:pPr>
            <a:r>
              <a:rPr kumimoji="1" lang="zh-TW" altLang="en-US" baseline="0" dirty="0" smtClean="0"/>
              <a:t>再來做一些命名和標記</a:t>
            </a:r>
          </a:p>
          <a:p>
            <a:pPr marL="228600" indent="-228600">
              <a:buAutoNum type="arabicPeriod"/>
            </a:pPr>
            <a:r>
              <a:rPr kumimoji="1" lang="zh-TW" altLang="en-US" baseline="0" dirty="0" smtClean="0"/>
              <a:t>最後依照一些特定標準做一些分群的動作</a:t>
            </a:r>
          </a:p>
          <a:p>
            <a:pPr marL="0" indent="0">
              <a:buNone/>
            </a:pPr>
            <a:r>
              <a:rPr kumimoji="1" lang="zh-TW" altLang="en-US" baseline="0" dirty="0" smtClean="0"/>
              <a:t>後面會細講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8170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要下載那些附加的</a:t>
            </a:r>
            <a:r>
              <a:rPr kumimoji="1" lang="en-US" altLang="zh-TW" dirty="0" smtClean="0"/>
              <a:t>offer</a:t>
            </a:r>
            <a:r>
              <a:rPr kumimoji="1" lang="zh-TW" altLang="en-US" dirty="0" smtClean="0"/>
              <a:t>之前會先經過一個三段的</a:t>
            </a:r>
            <a:r>
              <a:rPr kumimoji="1" lang="en-US" altLang="zh-TW" dirty="0" smtClean="0"/>
              <a:t>protocol</a:t>
            </a:r>
            <a:endParaRPr kumimoji="1" lang="zh-TW" altLang="en-US" dirty="0" smtClean="0"/>
          </a:p>
          <a:p>
            <a:r>
              <a:rPr kumimoji="1" lang="zh-TW" altLang="en-US" dirty="0" smtClean="0"/>
              <a:t>首先會先偵測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的環境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把這些環境塞到</a:t>
            </a:r>
            <a:r>
              <a:rPr kumimoji="1" lang="en-US" altLang="zh-TW" dirty="0" smtClean="0"/>
              <a:t>request</a:t>
            </a:r>
            <a:r>
              <a:rPr kumimoji="1" lang="zh-TW" altLang="en-US" dirty="0" smtClean="0"/>
              <a:t>之中給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42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這是一個</a:t>
            </a:r>
            <a:r>
              <a:rPr kumimoji="1" lang="en-US" altLang="zh-TW" dirty="0" smtClean="0"/>
              <a:t>request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example</a:t>
            </a:r>
            <a:r>
              <a:rPr kumimoji="1" lang="zh-TW" altLang="en-US" baseline="0" dirty="0" smtClean="0"/>
              <a:t> 會把經過掃描的資訊塞進去</a:t>
            </a:r>
            <a:r>
              <a:rPr kumimoji="1" lang="en-US" altLang="zh-TW" baseline="0" dirty="0" smtClean="0"/>
              <a:t>request</a:t>
            </a:r>
            <a:r>
              <a:rPr kumimoji="1" lang="zh-TW" altLang="en-US" baseline="0" dirty="0" smtClean="0"/>
              <a:t>中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3914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回的東西</a:t>
            </a:r>
          </a:p>
          <a:p>
            <a:r>
              <a:rPr kumimoji="1" lang="zh-TW" altLang="en-US" dirty="0" smtClean="0"/>
              <a:t>包含</a:t>
            </a:r>
            <a:r>
              <a:rPr kumimoji="1" lang="en-US" altLang="zh-TW" dirty="0" smtClean="0"/>
              <a:t>product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ID</a:t>
            </a:r>
            <a:endParaRPr kumimoji="1" lang="zh-TW" altLang="en-US" baseline="0" dirty="0" smtClean="0"/>
          </a:p>
          <a:p>
            <a:r>
              <a:rPr kumimoji="1" lang="zh-TW" altLang="en-US" dirty="0" smtClean="0"/>
              <a:t>下載的</a:t>
            </a:r>
            <a:r>
              <a:rPr kumimoji="1" lang="en-US" altLang="zh-TW" dirty="0" smtClean="0"/>
              <a:t>URL</a:t>
            </a:r>
            <a:r>
              <a:rPr kumimoji="1" lang="zh-TW" altLang="en-US" dirty="0" smtClean="0"/>
              <a:t>路徑</a:t>
            </a:r>
          </a:p>
          <a:p>
            <a:r>
              <a:rPr kumimoji="1" lang="zh-TW" altLang="en-US" dirty="0" smtClean="0"/>
              <a:t>在安裝的時候要附加的設定 例如設成預設瀏覽器等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31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第二部分會檢查</a:t>
            </a:r>
            <a:r>
              <a:rPr kumimoji="1" lang="en-US" altLang="zh-TW" dirty="0" err="1" smtClean="0"/>
              <a:t>RegKey</a:t>
            </a:r>
            <a:r>
              <a:rPr kumimoji="1" lang="zh-TW" altLang="en-US" dirty="0" smtClean="0"/>
              <a:t>或</a:t>
            </a:r>
            <a:r>
              <a:rPr kumimoji="1" lang="en-US" altLang="zh-TW" dirty="0" err="1" smtClean="0"/>
              <a:t>AntiVirusRegKey</a:t>
            </a:r>
            <a:r>
              <a:rPr kumimoji="1" lang="zh-TW" altLang="en-US" dirty="0" smtClean="0"/>
              <a:t>，去看看有沒有重複的安裝或是避免被防毒軟體抓</a:t>
            </a:r>
          </a:p>
          <a:p>
            <a:r>
              <a:rPr kumimoji="1" lang="zh-TW" altLang="en-US" dirty="0" smtClean="0"/>
              <a:t>如果</a:t>
            </a:r>
            <a:r>
              <a:rPr kumimoji="1" lang="en-US" altLang="zh-TW" dirty="0" smtClean="0"/>
              <a:t>client</a:t>
            </a:r>
            <a:r>
              <a:rPr kumimoji="1" lang="zh-TW" altLang="en-US" dirty="0" smtClean="0"/>
              <a:t>的機器符合條件的話，會提供</a:t>
            </a:r>
            <a:r>
              <a:rPr kumimoji="1" lang="en-US" altLang="zh-TW" dirty="0" smtClean="0"/>
              <a:t>binary</a:t>
            </a:r>
            <a:r>
              <a:rPr kumimoji="1" lang="zh-TW" altLang="en-US" dirty="0" smtClean="0"/>
              <a:t>，並且執行時會帶有一些</a:t>
            </a:r>
            <a:r>
              <a:rPr kumimoji="1" lang="en-US" altLang="zh-TW" dirty="0" smtClean="0"/>
              <a:t>command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options</a:t>
            </a:r>
            <a:endParaRPr kumimoji="1" lang="zh-TW" altLang="en-US" dirty="0" smtClean="0"/>
          </a:p>
          <a:p>
            <a:r>
              <a:rPr kumimoji="1" lang="zh-TW" altLang="en-US" dirty="0" smtClean="0"/>
              <a:t>作者提到這些</a:t>
            </a:r>
            <a:r>
              <a:rPr kumimoji="1" lang="en-US" altLang="zh-TW" dirty="0" err="1" smtClean="0"/>
              <a:t>commandline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option</a:t>
            </a:r>
            <a:r>
              <a:rPr kumimoji="1" lang="zh-TW" altLang="en-US" dirty="0" smtClean="0"/>
              <a:t>有時會揭露一些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的意圖，例如替換預設搜尋引擎等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608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首先先做一個概略的介紹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691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會紀錄成功的安裝和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用於付錢用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1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作者他們開發了一個</a:t>
            </a:r>
            <a:r>
              <a:rPr kumimoji="1" lang="en-US" altLang="zh-TW" dirty="0" err="1" smtClean="0"/>
              <a:t>Milker</a:t>
            </a:r>
            <a:r>
              <a:rPr kumimoji="1" lang="zh-TW" altLang="en-US" dirty="0" smtClean="0"/>
              <a:t>來重複剛剛的第一步驟</a:t>
            </a:r>
          </a:p>
          <a:p>
            <a:r>
              <a:rPr kumimoji="1" lang="zh-TW" altLang="en-US" dirty="0" smtClean="0"/>
              <a:t>第一步包含偵測環境和送出</a:t>
            </a:r>
            <a:r>
              <a:rPr kumimoji="1" lang="en-US" altLang="zh-TW" dirty="0" smtClean="0"/>
              <a:t>request</a:t>
            </a:r>
            <a:endParaRPr kumimoji="1" lang="zh-TW" altLang="en-US" dirty="0" smtClean="0"/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發出</a:t>
            </a:r>
            <a:r>
              <a:rPr kumimoji="1" lang="en-US" altLang="zh-TW" dirty="0" smtClean="0"/>
              <a:t>request</a:t>
            </a:r>
            <a:r>
              <a:rPr kumimoji="1" lang="zh-TW" altLang="en-US" dirty="0" smtClean="0"/>
              <a:t>裡面的環境資訊 包含</a:t>
            </a:r>
            <a:r>
              <a:rPr kumimoji="1" lang="en-US" altLang="zh-TW" dirty="0" smtClean="0"/>
              <a:t>Win7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OS,</a:t>
            </a:r>
            <a:r>
              <a:rPr kumimoji="1" lang="zh-TW" altLang="en-US" dirty="0" smtClean="0"/>
              <a:t> 裝了</a:t>
            </a:r>
            <a:r>
              <a:rPr kumimoji="1" lang="en-US" altLang="zh-TW" dirty="0" smtClean="0"/>
              <a:t>Chrome</a:t>
            </a:r>
            <a:r>
              <a:rPr kumimoji="1" lang="zh-TW" altLang="en-US" dirty="0" smtClean="0"/>
              <a:t>和</a:t>
            </a:r>
            <a:r>
              <a:rPr kumimoji="1" lang="en-US" altLang="zh-TW" dirty="0" smtClean="0"/>
              <a:t>IE,</a:t>
            </a:r>
            <a:r>
              <a:rPr kumimoji="1" lang="zh-TW" altLang="en-US" dirty="0" smtClean="0"/>
              <a:t> 並隨機生成</a:t>
            </a:r>
            <a:r>
              <a:rPr kumimoji="1" lang="en-US" altLang="zh-TW" dirty="0" smtClean="0"/>
              <a:t>MAC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address</a:t>
            </a:r>
            <a:r>
              <a:rPr kumimoji="1" lang="zh-TW" altLang="en-US" dirty="0" smtClean="0"/>
              <a:t>和</a:t>
            </a:r>
            <a:r>
              <a:rPr kumimoji="1" lang="en-US" altLang="zh-TW" dirty="0" err="1" smtClean="0"/>
              <a:t>MachineID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034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如果</a:t>
            </a:r>
            <a:r>
              <a:rPr kumimoji="1" lang="en-US" altLang="zh-TW" dirty="0" err="1" smtClean="0"/>
              <a:t>Milker</a:t>
            </a:r>
            <a:r>
              <a:rPr kumimoji="1" lang="zh-TW" altLang="en-US" dirty="0" smtClean="0"/>
              <a:t>收到</a:t>
            </a:r>
            <a:r>
              <a:rPr kumimoji="1" lang="en-US" altLang="zh-TW" dirty="0" smtClean="0"/>
              <a:t>response</a:t>
            </a:r>
            <a:r>
              <a:rPr kumimoji="1" lang="zh-TW" altLang="en-US" dirty="0" smtClean="0"/>
              <a:t>，作者他們會去</a:t>
            </a:r>
            <a:r>
              <a:rPr kumimoji="1" lang="en-US" altLang="zh-TW" dirty="0" smtClean="0"/>
              <a:t>decode</a:t>
            </a:r>
            <a:r>
              <a:rPr kumimoji="1" lang="zh-TW" altLang="en-US" dirty="0" smtClean="0"/>
              <a:t>並取得</a:t>
            </a:r>
            <a:r>
              <a:rPr kumimoji="1" lang="en-US" altLang="zh-TW" dirty="0" smtClean="0"/>
              <a:t>URL</a:t>
            </a:r>
            <a:endParaRPr kumimoji="1" lang="zh-TW" altLang="en-US" dirty="0" smtClean="0"/>
          </a:p>
          <a:p>
            <a:r>
              <a:rPr kumimoji="1" lang="zh-TW" altLang="en-US" dirty="0" smtClean="0"/>
              <a:t>每個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下載器會提供</a:t>
            </a:r>
            <a:r>
              <a:rPr kumimoji="1" lang="en-US" altLang="zh-TW" dirty="0" smtClean="0"/>
              <a:t>5~50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offers</a:t>
            </a:r>
            <a:endParaRPr kumimoji="1" lang="zh-TW" altLang="en-US" dirty="0" smtClean="0"/>
          </a:p>
          <a:p>
            <a:r>
              <a:rPr kumimoji="1" lang="zh-TW" altLang="en-US" dirty="0" smtClean="0"/>
              <a:t>會檢查這些</a:t>
            </a:r>
            <a:r>
              <a:rPr kumimoji="1" lang="en-US" altLang="zh-TW" dirty="0" smtClean="0"/>
              <a:t>URL</a:t>
            </a:r>
            <a:r>
              <a:rPr kumimoji="1" lang="zh-TW" altLang="en-US" dirty="0" smtClean="0"/>
              <a:t>，如果是新的就下載內容 如果是重複的就用之前的內容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052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 smtClean="0"/>
          </a:p>
          <a:p>
            <a:r>
              <a:rPr kumimoji="1" lang="zh-TW" altLang="en-US" dirty="0" smtClean="0"/>
              <a:t>作者他們執行</a:t>
            </a:r>
            <a:r>
              <a:rPr kumimoji="1" lang="en-US" altLang="zh-TW" dirty="0" err="1" smtClean="0"/>
              <a:t>milker</a:t>
            </a:r>
            <a:r>
              <a:rPr kumimoji="1" lang="zh-TW" altLang="en-US" dirty="0" smtClean="0"/>
              <a:t>執行了一年</a:t>
            </a:r>
          </a:p>
          <a:p>
            <a:r>
              <a:rPr kumimoji="1" lang="zh-TW" altLang="en-US" dirty="0" smtClean="0"/>
              <a:t>獲取了</a:t>
            </a:r>
            <a:r>
              <a:rPr kumimoji="1" lang="en-US" altLang="zh-TW" dirty="0" smtClean="0"/>
              <a:t>446,852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offers</a:t>
            </a:r>
            <a:r>
              <a:rPr kumimoji="1" lang="zh-TW" altLang="en-US" baseline="0" dirty="0" smtClean="0"/>
              <a:t>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916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關於計價方面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作者他們並沒去註冊成為一個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，所以沒辦法獲得真的定價</a:t>
            </a:r>
          </a:p>
          <a:p>
            <a:r>
              <a:rPr kumimoji="1" lang="zh-TW" altLang="en-US" dirty="0" smtClean="0"/>
              <a:t>他們是用一些公開的資訊來做平均估計</a:t>
            </a:r>
          </a:p>
          <a:p>
            <a:r>
              <a:rPr kumimoji="1" lang="zh-TW" altLang="en-US" dirty="0" smtClean="0"/>
              <a:t>每個下載的價碼約在</a:t>
            </a:r>
            <a:r>
              <a:rPr kumimoji="1" lang="en-US" altLang="zh-TW" dirty="0" smtClean="0"/>
              <a:t>0.01~2.09</a:t>
            </a:r>
            <a:r>
              <a:rPr kumimoji="1" lang="zh-TW" altLang="en-US" dirty="0" smtClean="0"/>
              <a:t>美金之間，依照地區有所不同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7086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每次成功安裝所付出的錢</a:t>
            </a:r>
          </a:p>
          <a:p>
            <a:r>
              <a:rPr kumimoji="1" lang="zh-TW" altLang="en-US" dirty="0" smtClean="0"/>
              <a:t>美國大約</a:t>
            </a:r>
            <a:r>
              <a:rPr kumimoji="1" lang="en-US" altLang="zh-TW" dirty="0" smtClean="0"/>
              <a:t>1.5</a:t>
            </a:r>
            <a:r>
              <a:rPr kumimoji="1" lang="zh-TW" altLang="en-US" dirty="0" smtClean="0"/>
              <a:t>美金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英國</a:t>
            </a:r>
            <a:r>
              <a:rPr kumimoji="1" lang="en-US" altLang="zh-TW" dirty="0" smtClean="0"/>
              <a:t>0.8,</a:t>
            </a:r>
            <a:r>
              <a:rPr kumimoji="1" lang="zh-TW" altLang="en-US" dirty="0" smtClean="0"/>
              <a:t> 日本排第三 其他的就落在</a:t>
            </a:r>
            <a:r>
              <a:rPr kumimoji="1" lang="en-US" altLang="zh-TW" dirty="0" smtClean="0"/>
              <a:t>0.02-0.1</a:t>
            </a:r>
            <a:r>
              <a:rPr kumimoji="1" lang="zh-TW" altLang="en-US" dirty="0" smtClean="0"/>
              <a:t>之間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右邊的圖是價錢變動的幅度 發現變動通常不大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42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作者他們執行所有的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binaries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sandbox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類似</a:t>
            </a:r>
            <a:r>
              <a:rPr lang="is-I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記錄所有的網路傳輸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檔案系統變動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修改和衍生出來的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等資訊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也紀錄瀏覽器偏好設定的更改，像是改預設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browser,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安裝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extension,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修該首頁等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這些註釋都會送去</a:t>
            </a:r>
            <a:r>
              <a:rPr kumimoji="1" lang="en-US" altLang="zh-TW" dirty="0" smtClean="0"/>
              <a:t>VT</a:t>
            </a:r>
            <a:r>
              <a:rPr kumimoji="1" lang="zh-TW" altLang="en-US" dirty="0" smtClean="0"/>
              <a:t>來做</a:t>
            </a:r>
            <a:r>
              <a:rPr kumimoji="1" lang="en-US" altLang="zh-TW" dirty="0" smtClean="0"/>
              <a:t>labelling</a:t>
            </a:r>
            <a:r>
              <a:rPr kumimoji="1" lang="zh-TW" altLang="en-US" dirty="0" smtClean="0"/>
              <a:t>，並搜集這些標籤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到第四部，作者他們去對所有的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做分群，來區分家族，最後分出了</a:t>
            </a:r>
            <a:r>
              <a:rPr kumimoji="1" lang="en-US" altLang="zh-TW" dirty="0" smtClean="0"/>
              <a:t>873</a:t>
            </a:r>
            <a:r>
              <a:rPr kumimoji="1" lang="zh-TW" altLang="en-US" dirty="0" smtClean="0"/>
              <a:t>個不重複的家族</a:t>
            </a:r>
          </a:p>
          <a:p>
            <a:r>
              <a:rPr kumimoji="1" lang="zh-TW" altLang="en-US" dirty="0" smtClean="0"/>
              <a:t>分群是為了上面兩個紅色的目標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447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分群的標準是基於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145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另外分群也有基於在安裝前由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網路提供的資訊</a:t>
            </a:r>
          </a:p>
          <a:p>
            <a:r>
              <a:rPr kumimoji="1" lang="zh-TW" altLang="en-US" dirty="0" smtClean="0"/>
              <a:t>前面在</a:t>
            </a:r>
            <a:r>
              <a:rPr kumimoji="1" lang="en-US" altLang="zh-TW" dirty="0" smtClean="0"/>
              <a:t>response</a:t>
            </a:r>
            <a:r>
              <a:rPr kumimoji="1" lang="zh-TW" altLang="en-US" dirty="0" smtClean="0"/>
              <a:t>的時候有為了不重複安裝所以提供一些</a:t>
            </a:r>
            <a:r>
              <a:rPr kumimoji="1" lang="en-US" altLang="zh-TW" dirty="0" smtClean="0"/>
              <a:t>register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</a:t>
            </a:r>
            <a:r>
              <a:rPr kumimoji="1" lang="zh-TW" altLang="en-US" dirty="0" smtClean="0"/>
              <a:t>，作者利用這一點來做分群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16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作者提到近年來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出現的越來越頻繁</a:t>
            </a:r>
          </a:p>
          <a:p>
            <a:r>
              <a:rPr kumimoji="1" lang="zh-TW" altLang="en-US" dirty="0" smtClean="0"/>
              <a:t>所謂的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有點像</a:t>
            </a:r>
            <a:r>
              <a:rPr kumimoji="1" lang="en-US" altLang="zh-TW" dirty="0" smtClean="0"/>
              <a:t>malware,</a:t>
            </a:r>
            <a:r>
              <a:rPr kumimoji="1" lang="zh-TW" altLang="en-US" dirty="0" smtClean="0"/>
              <a:t> 但有的其實沒有惡意</a:t>
            </a:r>
            <a:r>
              <a:rPr kumimoji="1" lang="en-US" altLang="zh-TW" dirty="0" smtClean="0"/>
              <a:t>,</a:t>
            </a:r>
            <a:r>
              <a:rPr kumimoji="1" lang="zh-TW" altLang="en-US" baseline="0" dirty="0" smtClean="0"/>
              <a:t> 只是是很惱人的軟體或是不需要的軟體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例如</a:t>
            </a:r>
            <a:r>
              <a:rPr kumimoji="1" lang="en-US" altLang="zh-TW" baseline="0" dirty="0" smtClean="0"/>
              <a:t>Browser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setting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hijacker</a:t>
            </a:r>
            <a:r>
              <a:rPr kumimoji="1" lang="zh-TW" altLang="en-US" baseline="0" dirty="0" smtClean="0"/>
              <a:t>會改搜尋引擎內容或是改首頁 </a:t>
            </a:r>
            <a:r>
              <a:rPr kumimoji="1" lang="en-US" altLang="zh-TW" baseline="0" dirty="0" smtClean="0"/>
              <a:t>(hao123)</a:t>
            </a:r>
            <a:endParaRPr kumimoji="1" lang="zh-TW" altLang="en-US" dirty="0" smtClean="0"/>
          </a:p>
          <a:p>
            <a:r>
              <a:rPr kumimoji="1" lang="en-US" altLang="zh-TW" dirty="0" smtClean="0"/>
              <a:t>ad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injector</a:t>
            </a:r>
            <a:r>
              <a:rPr kumimoji="1" lang="zh-TW" altLang="en-US" baseline="0" dirty="0" smtClean="0"/>
              <a:t>會裝一堆廣告在瀏覽器上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3598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對於</a:t>
            </a:r>
            <a:r>
              <a:rPr kumimoji="1" lang="en-US" altLang="zh-TW" dirty="0" smtClean="0"/>
              <a:t>cluster</a:t>
            </a:r>
            <a:r>
              <a:rPr kumimoji="1" lang="zh-TW" altLang="en-US" dirty="0" smtClean="0"/>
              <a:t>活動超過</a:t>
            </a:r>
            <a:r>
              <a:rPr kumimoji="1" lang="en-US" altLang="zh-TW" dirty="0" smtClean="0"/>
              <a:t>150</a:t>
            </a:r>
            <a:r>
              <a:rPr kumimoji="1" lang="zh-TW" altLang="en-US" dirty="0" smtClean="0"/>
              <a:t>天的</a:t>
            </a:r>
            <a:r>
              <a:rPr kumimoji="1" lang="en-US" altLang="zh-TW" dirty="0" smtClean="0"/>
              <a:t>58</a:t>
            </a:r>
            <a:r>
              <a:rPr kumimoji="1" lang="zh-TW" altLang="en-US" dirty="0" smtClean="0"/>
              <a:t>個群，是以</a:t>
            </a:r>
            <a:r>
              <a:rPr kumimoji="1" lang="en-US" altLang="zh-TW" dirty="0" smtClean="0"/>
              <a:t>VT</a:t>
            </a:r>
            <a:r>
              <a:rPr kumimoji="1" lang="zh-TW" altLang="en-US" dirty="0" smtClean="0"/>
              <a:t>上最常用的命名來當作</a:t>
            </a:r>
            <a:r>
              <a:rPr kumimoji="1" lang="en-US" altLang="zh-TW" dirty="0" smtClean="0"/>
              <a:t>family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endParaRPr kumimoji="1" lang="zh-TW" altLang="en-US" dirty="0" smtClean="0"/>
          </a:p>
          <a:p>
            <a:r>
              <a:rPr kumimoji="1" lang="zh-TW" altLang="en-US" dirty="0" smtClean="0"/>
              <a:t>如果沒有常用的命名，就用在</a:t>
            </a:r>
            <a:r>
              <a:rPr kumimoji="1" lang="en-US" altLang="zh-TW" dirty="0" smtClean="0"/>
              <a:t>metadata</a:t>
            </a:r>
            <a:r>
              <a:rPr kumimoji="1" lang="zh-TW" altLang="en-US" dirty="0" smtClean="0"/>
              <a:t>中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的名稱來代替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如果少於</a:t>
            </a:r>
            <a:r>
              <a:rPr kumimoji="1" lang="en-US" altLang="zh-TW" dirty="0" smtClean="0"/>
              <a:t>150</a:t>
            </a:r>
            <a:r>
              <a:rPr kumimoji="1" lang="zh-TW" altLang="en-US" dirty="0" smtClean="0"/>
              <a:t>天的就直接用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的名稱當作群名稱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但計算活動時間這件事情怎麼做的作者沒有細講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作者他們只有搜集美國</a:t>
            </a:r>
            <a:r>
              <a:rPr kumimoji="1" lang="en-US" altLang="zh-TW" dirty="0" smtClean="0"/>
              <a:t>IP</a:t>
            </a:r>
            <a:r>
              <a:rPr kumimoji="1" lang="zh-TW" altLang="en-US" dirty="0" smtClean="0"/>
              <a:t>的相關資料跟</a:t>
            </a:r>
            <a:r>
              <a:rPr kumimoji="1" lang="en-US" altLang="zh-TW" dirty="0" smtClean="0"/>
              <a:t>offers</a:t>
            </a:r>
            <a:r>
              <a:rPr kumimoji="1" lang="zh-TW" altLang="en-US" dirty="0" smtClean="0"/>
              <a:t>，所以他們認為有可能造成偏誤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3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他們的價碼是用估計的，所以可能無法正確對應到真正的價碼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5586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分群的時候做的命名可能會命錯，因為</a:t>
            </a:r>
            <a:r>
              <a:rPr kumimoji="1" lang="en-US" altLang="zh-TW" dirty="0" smtClean="0"/>
              <a:t>VT</a:t>
            </a:r>
            <a:r>
              <a:rPr kumimoji="1" lang="zh-TW" altLang="en-US" dirty="0" smtClean="0"/>
              <a:t>上的命名很常不一致</a:t>
            </a:r>
          </a:p>
          <a:p>
            <a:r>
              <a:rPr kumimoji="1" lang="zh-TW" altLang="en-US" dirty="0" smtClean="0"/>
              <a:t>所以都用活動最久的</a:t>
            </a:r>
            <a:r>
              <a:rPr kumimoji="1" lang="en-US" altLang="zh-TW" dirty="0" smtClean="0"/>
              <a:t>offer</a:t>
            </a:r>
            <a:r>
              <a:rPr kumimoji="1" lang="zh-TW" altLang="en-US" dirty="0" smtClean="0"/>
              <a:t>來做命名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846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由於時間的關係，研究範圍被局限在他們挑的</a:t>
            </a:r>
            <a:r>
              <a:rPr kumimoji="1" lang="en-US" altLang="zh-TW" dirty="0" smtClean="0"/>
              <a:t>4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</a:t>
            </a:r>
          </a:p>
          <a:p>
            <a:r>
              <a:rPr kumimoji="1" lang="zh-TW" altLang="en-US" dirty="0" smtClean="0"/>
              <a:t>從後面可以看到雖然這篇研究只挑了四個，但在後面可以看到這些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網路在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做的事情這一塊有重複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這一章講一些作者他們對</a:t>
            </a:r>
            <a:r>
              <a:rPr kumimoji="1" lang="en-US" altLang="zh-TW" dirty="0" smtClean="0"/>
              <a:t>PPI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network</a:t>
            </a:r>
            <a:r>
              <a:rPr kumimoji="1" lang="zh-TW" altLang="en-US" baseline="0" dirty="0" smtClean="0"/>
              <a:t>裡的</a:t>
            </a:r>
            <a:r>
              <a:rPr kumimoji="1" lang="en-US" altLang="zh-TW" baseline="0" dirty="0" smtClean="0"/>
              <a:t>Offer</a:t>
            </a:r>
            <a:r>
              <a:rPr kumimoji="1" lang="zh-TW" altLang="en-US" dirty="0" smtClean="0"/>
              <a:t>的一些發現，比較多是一些統計的量的描述，會快速帶過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首先先看一些統計的東西</a:t>
            </a:r>
          </a:p>
          <a:p>
            <a:r>
              <a:rPr kumimoji="1" lang="zh-TW" altLang="en-US" dirty="0" smtClean="0"/>
              <a:t>作者他們利用</a:t>
            </a:r>
            <a:r>
              <a:rPr kumimoji="1" lang="en-US" altLang="zh-TW" dirty="0" smtClean="0"/>
              <a:t>Milking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response</a:t>
            </a:r>
            <a:r>
              <a:rPr kumimoji="1" lang="zh-TW" altLang="en-US" baseline="0" dirty="0" smtClean="0"/>
              <a:t>裡帶的</a:t>
            </a:r>
            <a:r>
              <a:rPr kumimoji="1" lang="zh-TW" altLang="en-US" dirty="0" smtClean="0"/>
              <a:t>不同的</a:t>
            </a:r>
            <a:r>
              <a:rPr kumimoji="1" lang="en-US" altLang="zh-TW" dirty="0" err="1" smtClean="0"/>
              <a:t>productID</a:t>
            </a:r>
            <a:r>
              <a:rPr kumimoji="1" lang="zh-TW" altLang="en-US" dirty="0" smtClean="0"/>
              <a:t>，</a:t>
            </a:r>
          </a:p>
          <a:p>
            <a:r>
              <a:rPr kumimoji="1" lang="zh-TW" altLang="en-US" dirty="0" smtClean="0"/>
              <a:t>去計算每個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網路每週會放出多少個不同的</a:t>
            </a:r>
            <a:r>
              <a:rPr kumimoji="1" lang="en-US" altLang="zh-TW" dirty="0" smtClean="0"/>
              <a:t>unwanted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err="1" smtClean="0"/>
              <a:t>softwares</a:t>
            </a:r>
            <a:r>
              <a:rPr kumimoji="1" lang="zh-TW" altLang="en-US" baseline="0" dirty="0" smtClean="0"/>
              <a:t>，</a:t>
            </a:r>
          </a:p>
          <a:p>
            <a:r>
              <a:rPr kumimoji="1" lang="zh-TW" altLang="en-US" baseline="0" dirty="0" smtClean="0"/>
              <a:t>還有各個</a:t>
            </a:r>
            <a:r>
              <a:rPr kumimoji="1" lang="en-US" altLang="zh-TW" baseline="0" dirty="0" smtClean="0"/>
              <a:t>advertiser</a:t>
            </a:r>
            <a:r>
              <a:rPr kumimoji="1" lang="zh-TW" altLang="en-US" baseline="0" dirty="0" smtClean="0"/>
              <a:t>更新</a:t>
            </a:r>
            <a:r>
              <a:rPr kumimoji="1" lang="en-US" altLang="zh-TW" baseline="0" dirty="0" smtClean="0"/>
              <a:t>software</a:t>
            </a:r>
            <a:r>
              <a:rPr kumimoji="1" lang="zh-TW" altLang="en-US" baseline="0" dirty="0" smtClean="0"/>
              <a:t>的時間週期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099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左邊是各個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網路每週散布的</a:t>
            </a:r>
            <a:r>
              <a:rPr kumimoji="1" lang="en-US" altLang="zh-TW" dirty="0" smtClean="0"/>
              <a:t>offers</a:t>
            </a:r>
            <a:r>
              <a:rPr kumimoji="1" lang="zh-TW" altLang="en-US" dirty="0" smtClean="0"/>
              <a:t>量，平均一周是</a:t>
            </a:r>
            <a:r>
              <a:rPr kumimoji="1" lang="en-US" altLang="zh-TW" dirty="0" smtClean="0"/>
              <a:t>25-60</a:t>
            </a:r>
            <a:r>
              <a:rPr kumimoji="1" lang="zh-TW" altLang="en-US" dirty="0" smtClean="0"/>
              <a:t>個（圖內每個點大約是兩週標記一次）</a:t>
            </a:r>
          </a:p>
          <a:p>
            <a:r>
              <a:rPr kumimoji="1" lang="en-US" altLang="zh-TW" dirty="0" err="1" smtClean="0"/>
              <a:t>Amonetize</a:t>
            </a:r>
            <a:r>
              <a:rPr kumimoji="1" lang="zh-TW" altLang="en-US" dirty="0" smtClean="0"/>
              <a:t>高起來的原因不明白，作者說跟他們的設計無關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右邊的圖是不同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網路提供的</a:t>
            </a:r>
            <a:r>
              <a:rPr kumimoji="1" lang="en-US" altLang="zh-TW" dirty="0" smtClean="0"/>
              <a:t>offer</a:t>
            </a:r>
            <a:r>
              <a:rPr kumimoji="1" lang="zh-TW" altLang="en-US" dirty="0" smtClean="0"/>
              <a:t>的生命週期，</a:t>
            </a:r>
          </a:p>
          <a:p>
            <a:r>
              <a:rPr kumimoji="1" lang="en-US" altLang="zh-TW" dirty="0" err="1" smtClean="0"/>
              <a:t>Amonetize</a:t>
            </a:r>
            <a:r>
              <a:rPr kumimoji="1" lang="zh-TW" altLang="en-US" dirty="0" smtClean="0"/>
              <a:t>和</a:t>
            </a:r>
            <a:r>
              <a:rPr kumimoji="1" lang="en-US" altLang="zh-TW" dirty="0" err="1" smtClean="0"/>
              <a:t>Outbrowse</a:t>
            </a:r>
            <a:r>
              <a:rPr kumimoji="1" lang="zh-TW" altLang="en-US" dirty="0" smtClean="0"/>
              <a:t>都在少於一週的時間就走到中期</a:t>
            </a:r>
            <a:r>
              <a:rPr kumimoji="1" lang="en-US" altLang="zh-TW" dirty="0" smtClean="0"/>
              <a:t>,</a:t>
            </a:r>
            <a:endParaRPr kumimoji="1" lang="zh-TW" altLang="en-US" dirty="0" smtClean="0"/>
          </a:p>
          <a:p>
            <a:r>
              <a:rPr kumimoji="1" lang="zh-TW" altLang="en-US" dirty="0" smtClean="0"/>
              <a:t>但另外兩個都要到</a:t>
            </a:r>
            <a:r>
              <a:rPr kumimoji="1" lang="en-US" altLang="zh-TW" dirty="0" smtClean="0"/>
              <a:t>15</a:t>
            </a:r>
            <a:r>
              <a:rPr kumimoji="1" lang="zh-TW" altLang="en-US" dirty="0" smtClean="0"/>
              <a:t>天左右才會到中期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924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前面提到總共分群分出了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873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個家族，為了有效投入資金，作者他們去檢查哪些家族是長期出現在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總共挑了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個家族，分成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大類：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Injector,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Settign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Hijacker,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Utilities,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Anti-Virus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跟一些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</a:t>
            </a:r>
            <a:endParaRPr lang="zh-TW" alt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旁邊的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欄的英文字母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[A]monetize, Open[C]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andy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[I]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nstallMonetizer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[O]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utbrowse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Injector</a:t>
            </a:r>
            <a:r>
              <a:rPr kumimoji="1" lang="zh-TW" altLang="en-US" dirty="0" smtClean="0"/>
              <a:t>會去在使用者瀏覽網頁時，插入一些廣告</a:t>
            </a:r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2014</a:t>
            </a:r>
            <a:r>
              <a:rPr kumimoji="1" lang="zh-TW" altLang="en-US" dirty="0" smtClean="0"/>
              <a:t>年前八大的</a:t>
            </a:r>
            <a:r>
              <a:rPr kumimoji="1" lang="en-US" altLang="zh-TW" dirty="0" smtClean="0"/>
              <a:t>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injection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6</a:t>
            </a:r>
            <a:r>
              <a:rPr kumimoji="1" lang="zh-TW" altLang="en-US" dirty="0" smtClean="0"/>
              <a:t>個都透過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來散步</a:t>
            </a:r>
          </a:p>
          <a:p>
            <a:r>
              <a:rPr kumimoji="1" lang="zh-TW" altLang="en-US" dirty="0" smtClean="0"/>
              <a:t>這些背後的公司來自世界各地</a:t>
            </a:r>
          </a:p>
          <a:p>
            <a:r>
              <a:rPr kumimoji="1" lang="zh-TW" altLang="en-US" dirty="0" smtClean="0"/>
              <a:t>他們獲利來源是不斷地塞廣告或是有</a:t>
            </a:r>
            <a:r>
              <a:rPr kumimoji="1" lang="en-US" altLang="zh-TW" dirty="0" smtClean="0"/>
              <a:t>shopping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helper</a:t>
            </a:r>
            <a:r>
              <a:rPr kumimoji="1" lang="zh-TW" altLang="en-US" dirty="0" smtClean="0"/>
              <a:t>叫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買東西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這篇文章主要是在介紹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endParaRPr kumimoji="1" lang="zh-TW" altLang="en-US" dirty="0" smtClean="0"/>
          </a:p>
          <a:p>
            <a:r>
              <a:rPr kumimoji="1" lang="zh-TW" altLang="en-US" dirty="0" smtClean="0"/>
              <a:t>是一種用金錢來換取散布軟體的機制</a:t>
            </a:r>
          </a:p>
          <a:p>
            <a:r>
              <a:rPr kumimoji="1" lang="zh-TW" altLang="en-US" dirty="0" smtClean="0"/>
              <a:t>會有軟體開發者</a:t>
            </a:r>
            <a:r>
              <a:rPr kumimoji="1" lang="en-US" altLang="zh-TW" dirty="0" smtClean="0"/>
              <a:t>(Publisher)</a:t>
            </a:r>
            <a:r>
              <a:rPr kumimoji="1" lang="zh-TW" altLang="en-US" dirty="0" smtClean="0"/>
              <a:t>去申請，願意把他們的應用程式和其他第三方的應用程式包在一起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當有使用者安裝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的東西時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有可能會順便把其他的第三方應用程式也一起安裝下去，</a:t>
            </a:r>
          </a:p>
          <a:p>
            <a:r>
              <a:rPr kumimoji="1" lang="zh-TW" altLang="en-US" dirty="0" smtClean="0"/>
              <a:t>如果安裝成功，這個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就會收到其他第三方應用程式付的錢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0240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B.S.H.</a:t>
            </a:r>
            <a:r>
              <a:rPr kumimoji="1" lang="zh-TW" altLang="en-US" dirty="0" smtClean="0"/>
              <a:t>會改瀏覽器的一些設定，例如預設的搜尋引擎或分頁內容</a:t>
            </a:r>
          </a:p>
          <a:p>
            <a:r>
              <a:rPr kumimoji="1" lang="zh-TW" altLang="en-US" dirty="0" smtClean="0"/>
              <a:t>獲利的方法是賺一些流量，同時也可能偷偷追蹤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行為</a:t>
            </a:r>
          </a:p>
          <a:p>
            <a:r>
              <a:rPr kumimoji="1" lang="zh-TW" altLang="en-US" dirty="0" smtClean="0"/>
              <a:t>有的會同時具有</a:t>
            </a:r>
            <a:r>
              <a:rPr kumimoji="1" lang="en-US" altLang="zh-TW" dirty="0" smtClean="0"/>
              <a:t>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injector</a:t>
            </a:r>
            <a:r>
              <a:rPr kumimoji="1" lang="zh-TW" altLang="en-US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3148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S.U.</a:t>
            </a:r>
            <a:r>
              <a:rPr kumimoji="1" lang="zh-TW" altLang="en-US" dirty="0" smtClean="0"/>
              <a:t>通常是會用欺騙的手法來迫使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買一些軟體或用付費功能等，有時候被防毒系統稱為恐嚇軟體</a:t>
            </a:r>
          </a:p>
          <a:p>
            <a:r>
              <a:rPr kumimoji="1" lang="zh-TW" altLang="en-US" dirty="0" smtClean="0"/>
              <a:t>包含什麼系統加速工具、雲端備份工具等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有些</a:t>
            </a:r>
            <a:r>
              <a:rPr kumimoji="1" lang="en-US" altLang="zh-TW" dirty="0" smtClean="0"/>
              <a:t>Anti-Virus</a:t>
            </a:r>
            <a:r>
              <a:rPr kumimoji="1" lang="zh-TW" altLang="en-US" dirty="0" smtClean="0"/>
              <a:t>和大品牌像是</a:t>
            </a:r>
            <a:r>
              <a:rPr kumimoji="1" lang="en-US" altLang="zh-TW" dirty="0" smtClean="0"/>
              <a:t>Opera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Skype</a:t>
            </a:r>
            <a:r>
              <a:rPr kumimoji="1" lang="zh-TW" altLang="en-US" dirty="0" smtClean="0"/>
              <a:t>也有出現在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中，成為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，有些同時也成為</a:t>
            </a:r>
            <a:r>
              <a:rPr kumimoji="1" lang="en-US" altLang="zh-TW" dirty="0" smtClean="0"/>
              <a:t>publisher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前面有提到，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（下載器）會在下載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binary</a:t>
            </a:r>
            <a:r>
              <a:rPr kumimoji="1" lang="zh-TW" altLang="en-US" dirty="0" smtClean="0"/>
              <a:t>之前先去檢查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的機器</a:t>
            </a:r>
          </a:p>
          <a:p>
            <a:r>
              <a:rPr kumimoji="1" lang="zh-TW" altLang="en-US" dirty="0" smtClean="0"/>
              <a:t>有些是利用黑名單的方式列出一堆</a:t>
            </a:r>
            <a:r>
              <a:rPr kumimoji="1" lang="en-US" altLang="zh-TW" dirty="0" smtClean="0"/>
              <a:t>ATV</a:t>
            </a:r>
            <a:r>
              <a:rPr kumimoji="1" lang="zh-TW" altLang="en-US" dirty="0" smtClean="0"/>
              <a:t>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5365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經過測試，作者他們發現有至少</a:t>
            </a:r>
            <a:r>
              <a:rPr kumimoji="1" lang="en-US" altLang="zh-TW" dirty="0" smtClean="0"/>
              <a:t>20%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會檢查</a:t>
            </a:r>
            <a:r>
              <a:rPr kumimoji="1" lang="en-US" altLang="zh-TW" dirty="0" smtClean="0"/>
              <a:t>ATV</a:t>
            </a:r>
            <a:r>
              <a:rPr kumimoji="1" lang="zh-TW" altLang="en-US" dirty="0" smtClean="0"/>
              <a:t>，然後避免被安裝於有防毒的環境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作者認為上面的比例有可能會被低估，因為有可能</a:t>
            </a:r>
            <a:r>
              <a:rPr lang="en-US" altLang="zh-TW" dirty="0" smtClean="0"/>
              <a:t>PPI</a:t>
            </a:r>
            <a:r>
              <a:rPr lang="zh-TW" altLang="en-US" dirty="0" smtClean="0"/>
              <a:t> </a:t>
            </a:r>
            <a:r>
              <a:rPr lang="en-US" altLang="zh-TW" dirty="0" smtClean="0"/>
              <a:t>download</a:t>
            </a:r>
            <a:r>
              <a:rPr lang="zh-TW" altLang="en-US" dirty="0" smtClean="0"/>
              <a:t>是靠檢查有沒有</a:t>
            </a:r>
            <a:r>
              <a:rPr lang="en-US" altLang="zh-TW" dirty="0" smtClean="0"/>
              <a:t>Anti-Virus</a:t>
            </a:r>
            <a:r>
              <a:rPr lang="zh-TW" altLang="en-US" dirty="0" smtClean="0"/>
              <a:t>的副作用而不是只靠名字來檢查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5834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同時也會檢查</a:t>
            </a:r>
            <a:r>
              <a:rPr lang="en-US" altLang="zh-TW" dirty="0" smtClean="0"/>
              <a:t>registry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key</a:t>
            </a:r>
            <a:r>
              <a:rPr lang="zh-TW" altLang="en-US" baseline="0" dirty="0" smtClean="0"/>
              <a:t> 是不是有和</a:t>
            </a:r>
            <a:r>
              <a:rPr lang="zh-TW" altLang="en-US" dirty="0" smtClean="0"/>
              <a:t>虛擬機相關的</a:t>
            </a:r>
            <a:r>
              <a:rPr lang="en-US" altLang="zh-TW" dirty="0" smtClean="0"/>
              <a:t>key</a:t>
            </a:r>
            <a:r>
              <a:rPr lang="zh-TW" altLang="en-US" dirty="0" smtClean="0"/>
              <a:t> 或是</a:t>
            </a:r>
            <a:r>
              <a:rPr lang="en-US" altLang="zh-TW" dirty="0" err="1" smtClean="0"/>
              <a:t>OpenVPN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來避免被裝在虛擬測試環境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2327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接下來講一些對使用者造成的影響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057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首先，來講一下每個禮拜有多少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被使用者下載</a:t>
            </a:r>
          </a:p>
          <a:p>
            <a:r>
              <a:rPr kumimoji="1" lang="zh-TW" altLang="en-US" dirty="0" smtClean="0"/>
              <a:t>作者是透過兩個</a:t>
            </a:r>
            <a:r>
              <a:rPr kumimoji="1" lang="en-US" altLang="zh-TW" dirty="0" smtClean="0"/>
              <a:t>dataset</a:t>
            </a:r>
            <a:r>
              <a:rPr kumimoji="1" lang="zh-TW" altLang="en-US" dirty="0" smtClean="0"/>
              <a:t>來去評估他們挑的四個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每週有多少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被下載</a:t>
            </a:r>
          </a:p>
          <a:p>
            <a:r>
              <a:rPr kumimoji="1" lang="zh-TW" altLang="en-US" dirty="0" smtClean="0"/>
              <a:t>一個</a:t>
            </a:r>
            <a:r>
              <a:rPr kumimoji="1" lang="en-US" altLang="zh-TW" dirty="0" smtClean="0"/>
              <a:t>dataset</a:t>
            </a:r>
            <a:r>
              <a:rPr kumimoji="1" lang="zh-TW" altLang="en-US" dirty="0" smtClean="0"/>
              <a:t>是瀏覽器如果下載了這些</a:t>
            </a:r>
            <a:r>
              <a:rPr kumimoji="1" lang="en-US" altLang="zh-TW" dirty="0" smtClean="0"/>
              <a:t>binary</a:t>
            </a:r>
            <a:r>
              <a:rPr kumimoji="1" lang="zh-TW" altLang="en-US" dirty="0" smtClean="0"/>
              <a:t>，瀏覽器整合的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有做回報，這些回報是一個</a:t>
            </a:r>
            <a:r>
              <a:rPr kumimoji="1" lang="en-US" altLang="zh-TW" dirty="0" smtClean="0"/>
              <a:t>dataset</a:t>
            </a:r>
            <a:endParaRPr kumimoji="1" lang="zh-TW" altLang="en-US" dirty="0" smtClean="0"/>
          </a:p>
          <a:p>
            <a:r>
              <a:rPr kumimoji="1" lang="zh-TW" altLang="en-US" dirty="0" smtClean="0"/>
              <a:t>第二個</a:t>
            </a:r>
            <a:r>
              <a:rPr kumimoji="1" lang="en-US" altLang="zh-TW" dirty="0" smtClean="0"/>
              <a:t>dataset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的知識庫裡面有</a:t>
            </a:r>
            <a:r>
              <a:rPr kumimoji="1" lang="en-US" altLang="zh-TW" dirty="0" smtClean="0"/>
              <a:t>7500</a:t>
            </a:r>
            <a:r>
              <a:rPr kumimoji="1" lang="zh-TW" altLang="en-US" dirty="0" smtClean="0"/>
              <a:t>萬的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，這些包含</a:t>
            </a:r>
            <a:r>
              <a:rPr kumimoji="1" lang="en-US" altLang="zh-TW" dirty="0" smtClean="0"/>
              <a:t>benign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unwanted</a:t>
            </a:r>
            <a:endParaRPr kumimoji="1" lang="zh-TW" altLang="en-US" dirty="0" smtClean="0"/>
          </a:p>
          <a:p>
            <a:r>
              <a:rPr kumimoji="1" lang="zh-TW" altLang="en-US" dirty="0" smtClean="0"/>
              <a:t>作者從這兩個</a:t>
            </a:r>
            <a:r>
              <a:rPr kumimoji="1" lang="en-US" altLang="zh-TW" dirty="0" smtClean="0"/>
              <a:t>dataset</a:t>
            </a:r>
            <a:r>
              <a:rPr kumimoji="1" lang="zh-TW" altLang="en-US" dirty="0" smtClean="0"/>
              <a:t>挑出了</a:t>
            </a:r>
            <a:r>
              <a:rPr kumimoji="1" lang="en-US" altLang="zh-TW" dirty="0" smtClean="0"/>
              <a:t>150</a:t>
            </a:r>
            <a:r>
              <a:rPr kumimoji="1" lang="zh-TW" altLang="en-US" dirty="0" smtClean="0"/>
              <a:t>萬個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是從那四個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發出的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8258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這四個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每週平均帶來</a:t>
            </a:r>
            <a:r>
              <a:rPr kumimoji="1" lang="en-US" altLang="zh-TW" dirty="0" smtClean="0"/>
              <a:t>350</a:t>
            </a:r>
            <a:r>
              <a:rPr kumimoji="1" lang="zh-TW" altLang="en-US" dirty="0" smtClean="0"/>
              <a:t>萬的下載量，是一個很可怕的量，指出了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對於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的散布起到的作用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0700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為了更完整地看出整個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ecosystem</a:t>
            </a:r>
            <a:r>
              <a:rPr kumimoji="1" lang="zh-TW" altLang="en-US" dirty="0" smtClean="0"/>
              <a:t>對使用者的影響，作者透過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來統計每週有多少警告的量。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因為有些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會躲避偵查，所以</a:t>
            </a:r>
            <a:r>
              <a:rPr kumimoji="1" lang="en-US" altLang="zh-TW" dirty="0" smtClean="0"/>
              <a:t>Safe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Browsing</a:t>
            </a:r>
            <a:r>
              <a:rPr kumimoji="1" lang="zh-TW" altLang="en-US" baseline="0" dirty="0" smtClean="0"/>
              <a:t>是用一個</a:t>
            </a:r>
            <a:r>
              <a:rPr kumimoji="1" lang="en-US" altLang="zh-TW" baseline="0" dirty="0" smtClean="0"/>
              <a:t>CAMP</a:t>
            </a:r>
            <a:r>
              <a:rPr kumimoji="1" lang="zh-TW" altLang="en-US" baseline="0" dirty="0" smtClean="0"/>
              <a:t>的系統來做到全面的檢查。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CAMP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Content-agnostic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malware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protection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system</a:t>
            </a:r>
            <a:endParaRPr kumimoji="1" lang="zh-TW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是基於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百萬個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建起來的系統，會對網站擁有那些惡意的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和相關的連結做個評分等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左邊是跳出的下載警告 右邊是整頁的那種安全性警告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時間從</a:t>
            </a:r>
            <a:r>
              <a:rPr kumimoji="1" lang="en-US" altLang="zh-TW" dirty="0" smtClean="0"/>
              <a:t>15</a:t>
            </a:r>
            <a:r>
              <a:rPr kumimoji="1" lang="zh-TW" altLang="en-US" dirty="0" smtClean="0"/>
              <a:t>年</a:t>
            </a:r>
            <a:r>
              <a:rPr kumimoji="1" lang="en-US" altLang="zh-TW" dirty="0" smtClean="0"/>
              <a:t>6</a:t>
            </a:r>
            <a:r>
              <a:rPr kumimoji="1" lang="zh-TW" altLang="en-US" dirty="0" smtClean="0"/>
              <a:t>月到</a:t>
            </a:r>
            <a:r>
              <a:rPr kumimoji="1" lang="en-US" altLang="zh-TW" dirty="0" smtClean="0"/>
              <a:t>16</a:t>
            </a:r>
            <a:r>
              <a:rPr kumimoji="1" lang="zh-TW" altLang="en-US" dirty="0" smtClean="0"/>
              <a:t>年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月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每週約有</a:t>
            </a:r>
            <a:r>
              <a:rPr kumimoji="1" lang="en-US" altLang="zh-TW" dirty="0" smtClean="0"/>
              <a:t>3500</a:t>
            </a:r>
            <a:r>
              <a:rPr kumimoji="1" lang="zh-TW" altLang="en-US" dirty="0" smtClean="0"/>
              <a:t>萬個下載警告和</a:t>
            </a:r>
            <a:r>
              <a:rPr kumimoji="1" lang="en-US" altLang="zh-TW" dirty="0" smtClean="0"/>
              <a:t>2800</a:t>
            </a:r>
            <a:r>
              <a:rPr kumimoji="1" lang="zh-TW" altLang="en-US" dirty="0" smtClean="0"/>
              <a:t>萬個整頁的安全警告是</a:t>
            </a:r>
            <a:r>
              <a:rPr kumimoji="1" lang="en-US" altLang="zh-TW" dirty="0" smtClean="0"/>
              <a:t>unwanted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software</a:t>
            </a:r>
            <a:endParaRPr kumimoji="1" lang="zh-TW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malware</a:t>
            </a:r>
            <a:r>
              <a:rPr kumimoji="1" lang="zh-TW" altLang="en-US" dirty="0" smtClean="0"/>
              <a:t>的三倍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舉個例子</a:t>
            </a:r>
            <a:r>
              <a:rPr kumimoji="1" lang="en-US" altLang="zh-TW" smtClean="0"/>
              <a:t>,</a:t>
            </a:r>
            <a:r>
              <a:rPr kumimoji="1" lang="zh-TW" altLang="en-US" smtClean="0"/>
              <a:t> 當安裝了某軟體後</a:t>
            </a:r>
            <a:r>
              <a:rPr kumimoji="1" lang="en-US" altLang="zh-TW" smtClean="0"/>
              <a:t>,</a:t>
            </a:r>
            <a:r>
              <a:rPr kumimoji="1" lang="zh-TW" altLang="en-US" smtClean="0"/>
              <a:t> 會問你要不要順便安裝一些搭配的東西 </a:t>
            </a:r>
          </a:p>
          <a:p>
            <a:r>
              <a:rPr kumimoji="1" lang="zh-TW" altLang="en-US" smtClean="0"/>
              <a:t>這邊有</a:t>
            </a:r>
            <a:r>
              <a:rPr kumimoji="1" lang="en-US" altLang="zh-TW" smtClean="0"/>
              <a:t>8</a:t>
            </a:r>
            <a:r>
              <a:rPr kumimoji="1" lang="zh-TW" altLang="en-US" smtClean="0"/>
              <a:t>個</a:t>
            </a:r>
            <a:r>
              <a:rPr kumimoji="1" lang="en-US" altLang="zh-TW" smtClean="0"/>
              <a:t>offers</a:t>
            </a:r>
            <a:endParaRPr kumimoji="1" lang="zh-TW" alt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mtClean="0"/>
              <a:t>Offer</a:t>
            </a:r>
            <a:r>
              <a:rPr kumimoji="1" lang="zh-TW" altLang="en-US" smtClean="0"/>
              <a:t>的原意是提供在這篇文章的意義是指由第三方提供的</a:t>
            </a:r>
            <a:r>
              <a:rPr kumimoji="1" lang="en-US" altLang="zh-TW" smtClean="0"/>
              <a:t>unwanted</a:t>
            </a:r>
            <a:r>
              <a:rPr kumimoji="1" lang="zh-TW" altLang="en-US" smtClean="0"/>
              <a:t> </a:t>
            </a:r>
            <a:r>
              <a:rPr kumimoji="1" lang="en-US" altLang="zh-TW" smtClean="0"/>
              <a:t>software</a:t>
            </a:r>
            <a:r>
              <a:rPr kumimoji="1" lang="zh-TW" altLang="en-US" baseline="0" smtClean="0"/>
              <a:t> </a:t>
            </a:r>
            <a:r>
              <a:rPr kumimoji="1" lang="en-US" altLang="zh-TW" baseline="0" smtClean="0"/>
              <a:t>binaries</a:t>
            </a:r>
            <a:endParaRPr kumimoji="1" lang="zh-TW" altLang="en-US" smtClean="0"/>
          </a:p>
          <a:p>
            <a:r>
              <a:rPr kumimoji="1" lang="zh-TW" altLang="en-US" smtClean="0"/>
              <a:t>那這些搭配的軟體有一些在</a:t>
            </a:r>
            <a:r>
              <a:rPr kumimoji="1" lang="en-US" altLang="zh-TW" smtClean="0"/>
              <a:t>VirusTotal</a:t>
            </a:r>
            <a:r>
              <a:rPr kumimoji="1" lang="zh-TW" altLang="en-US" smtClean="0"/>
              <a:t>中被至少一個</a:t>
            </a:r>
            <a:r>
              <a:rPr kumimoji="1" lang="en-US" altLang="zh-TW" smtClean="0"/>
              <a:t>Anti-virus</a:t>
            </a:r>
            <a:r>
              <a:rPr kumimoji="1" lang="zh-TW" altLang="en-US" smtClean="0"/>
              <a:t>引擎標為</a:t>
            </a:r>
            <a:r>
              <a:rPr kumimoji="1" lang="en-US" altLang="zh-TW" smtClean="0"/>
              <a:t>unwanted</a:t>
            </a:r>
            <a:r>
              <a:rPr kumimoji="1" lang="zh-TW" altLang="en-US" smtClean="0"/>
              <a:t> </a:t>
            </a:r>
            <a:r>
              <a:rPr kumimoji="1" lang="en-US" altLang="zh-TW" smtClean="0"/>
              <a:t>software.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660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最後是講一些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散佈的方法，跟前面的家族特色（</a:t>
            </a:r>
            <a:r>
              <a:rPr kumimoji="1" lang="en-US" altLang="zh-TW" dirty="0" smtClean="0"/>
              <a:t>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injector,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Hijacker</a:t>
            </a:r>
            <a:r>
              <a:rPr kumimoji="1" lang="zh-TW" altLang="en-US" dirty="0" smtClean="0"/>
              <a:t>等）不太一樣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0992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affiliates</a:t>
            </a:r>
            <a:r>
              <a:rPr kumimoji="1" lang="zh-TW" altLang="en-US" dirty="0" smtClean="0"/>
              <a:t>（在這邊可以看成是</a:t>
            </a:r>
            <a:r>
              <a:rPr kumimoji="1" lang="en-US" altLang="zh-TW" dirty="0" smtClean="0"/>
              <a:t>publishers</a:t>
            </a:r>
            <a:r>
              <a:rPr kumimoji="1" lang="zh-TW" altLang="en-US" dirty="0" smtClean="0"/>
              <a:t>）會利用</a:t>
            </a:r>
            <a:r>
              <a:rPr kumimoji="1" lang="en-US" altLang="zh-TW" dirty="0" smtClean="0"/>
              <a:t>landing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</a:t>
            </a:r>
            <a:r>
              <a:rPr kumimoji="1" lang="zh-TW" altLang="en-US" dirty="0" smtClean="0"/>
              <a:t>來把</a:t>
            </a:r>
            <a:r>
              <a:rPr kumimoji="1" lang="en-US" altLang="zh-TW" dirty="0" smtClean="0"/>
              <a:t>victim</a:t>
            </a:r>
            <a:r>
              <a:rPr kumimoji="1" lang="zh-TW" altLang="en-US" dirty="0" smtClean="0"/>
              <a:t>引到有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的頁面</a:t>
            </a:r>
          </a:p>
          <a:p>
            <a:r>
              <a:rPr kumimoji="1" lang="zh-TW" altLang="en-US" dirty="0" smtClean="0"/>
              <a:t>例如上面列的幾個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26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作者們去把這些</a:t>
            </a:r>
            <a:r>
              <a:rPr kumimoji="1" lang="en-US" altLang="zh-TW" dirty="0" smtClean="0"/>
              <a:t>landing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pages</a:t>
            </a:r>
            <a:r>
              <a:rPr kumimoji="1" lang="zh-TW" altLang="en-US" baseline="0" dirty="0" smtClean="0"/>
              <a:t>的內容爬下來，分類後做了統計，如表</a:t>
            </a:r>
          </a:p>
          <a:p>
            <a:r>
              <a:rPr kumimoji="1" lang="zh-TW" altLang="en-US" dirty="0" smtClean="0"/>
              <a:t>可以看到</a:t>
            </a:r>
            <a:r>
              <a:rPr kumimoji="1" lang="en-US" altLang="zh-TW" dirty="0" smtClean="0"/>
              <a:t>Freeware,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Video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Games,</a:t>
            </a:r>
            <a:r>
              <a:rPr kumimoji="1" lang="zh-TW" altLang="en-US" baseline="0" dirty="0" smtClean="0"/>
              <a:t> 影片種子</a:t>
            </a:r>
            <a:r>
              <a:rPr kumimoji="1" lang="en-US" altLang="zh-TW" baseline="0" dirty="0" smtClean="0"/>
              <a:t>,</a:t>
            </a:r>
            <a:r>
              <a:rPr kumimoji="1" lang="zh-TW" altLang="en-US" baseline="0" dirty="0" smtClean="0"/>
              <a:t> 破解檔等 都很容易中標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</a:t>
            </a:r>
            <a:r>
              <a:rPr kumimoji="1" lang="en-US" altLang="zh-TW" dirty="0" smtClean="0"/>
              <a:t>landing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page</a:t>
            </a:r>
            <a:r>
              <a:rPr kumimoji="1" lang="zh-TW" altLang="en-US" baseline="0" dirty="0" smtClean="0"/>
              <a:t>被導頁之後，會到</a:t>
            </a:r>
            <a:r>
              <a:rPr kumimoji="1" lang="en-US" altLang="zh-TW" baseline="0" dirty="0" smtClean="0"/>
              <a:t>distribution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page</a:t>
            </a:r>
            <a:r>
              <a:rPr kumimoji="1" lang="zh-TW" altLang="en-US" baseline="0" dirty="0" smtClean="0"/>
              <a:t>，就是有</a:t>
            </a:r>
            <a:r>
              <a:rPr kumimoji="1" lang="en-US" altLang="zh-TW" baseline="0" dirty="0" smtClean="0"/>
              <a:t>PPI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downloader</a:t>
            </a:r>
            <a:r>
              <a:rPr kumimoji="1" lang="zh-TW" altLang="en-US" baseline="0" dirty="0" smtClean="0"/>
              <a:t>的頁面</a:t>
            </a:r>
          </a:p>
          <a:p>
            <a:endParaRPr kumimoji="1" lang="zh-TW" altLang="en-US" baseline="0" dirty="0" smtClean="0"/>
          </a:p>
          <a:p>
            <a:r>
              <a:rPr kumimoji="1" lang="zh-TW" altLang="en-US" dirty="0" smtClean="0"/>
              <a:t>作者也用</a:t>
            </a:r>
            <a:r>
              <a:rPr kumimoji="1" lang="en-US" altLang="zh-TW" dirty="0" smtClean="0"/>
              <a:t>8</a:t>
            </a:r>
            <a:r>
              <a:rPr kumimoji="1" lang="zh-TW" altLang="en-US" dirty="0" smtClean="0"/>
              <a:t>個月的時間去觀察這些</a:t>
            </a:r>
            <a:r>
              <a:rPr kumimoji="1" lang="en-US" altLang="zh-TW" dirty="0" smtClean="0"/>
              <a:t>distribution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page</a:t>
            </a:r>
            <a:r>
              <a:rPr kumimoji="1" lang="zh-TW" altLang="en-US" baseline="0" dirty="0" smtClean="0"/>
              <a:t>的存活時間</a:t>
            </a:r>
            <a:endParaRPr kumimoji="1" lang="zh-TW" altLang="en-US" dirty="0" smtClean="0"/>
          </a:p>
          <a:p>
            <a:endParaRPr kumimoji="1" lang="zh-TW" altLang="en-US" dirty="0" smtClean="0"/>
          </a:p>
          <a:p>
            <a:r>
              <a:rPr kumimoji="1" lang="en-US" altLang="zh-TW" dirty="0" err="1" smtClean="0"/>
              <a:t>OpenCandy</a:t>
            </a:r>
            <a:r>
              <a:rPr kumimoji="1" lang="zh-TW" altLang="en-US" dirty="0" smtClean="0"/>
              <a:t>的網頁存活時間這麼長有部分是因為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baseline="0" dirty="0" smtClean="0"/>
              <a:t> 並沒有跳出警告，因為他們沒有觸發</a:t>
            </a:r>
            <a:r>
              <a:rPr kumimoji="1" lang="en-US" altLang="zh-TW" baseline="0" dirty="0" smtClean="0"/>
              <a:t>Google</a:t>
            </a:r>
            <a:r>
              <a:rPr kumimoji="1" lang="zh-TW" altLang="en-US" baseline="0" dirty="0" smtClean="0"/>
              <a:t>的</a:t>
            </a:r>
            <a:r>
              <a:rPr kumimoji="1" lang="en-US" altLang="zh-TW" baseline="0" dirty="0" smtClean="0"/>
              <a:t>unwanted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software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policy</a:t>
            </a:r>
            <a:endParaRPr kumimoji="1" lang="zh-TW" altLang="en-US" baseline="0" dirty="0" smtClean="0"/>
          </a:p>
          <a:p>
            <a:r>
              <a:rPr kumimoji="1" lang="zh-TW" altLang="en-US" dirty="0" smtClean="0"/>
              <a:t>另一部分可能是因為前兩者在藏他們的網頁時</a:t>
            </a:r>
            <a:r>
              <a:rPr kumimoji="1" lang="en-US" altLang="zh-TW" dirty="0" smtClean="0"/>
              <a:t>(churning)</a:t>
            </a:r>
            <a:r>
              <a:rPr kumimoji="1" lang="zh-TW" altLang="en-US" dirty="0" smtClean="0"/>
              <a:t>，是很簡單的換個</a:t>
            </a:r>
            <a:r>
              <a:rPr kumimoji="1" lang="en-US" altLang="zh-TW" dirty="0" smtClean="0"/>
              <a:t>domain</a:t>
            </a:r>
            <a:r>
              <a:rPr kumimoji="1" lang="zh-TW" altLang="en-US" dirty="0" smtClean="0"/>
              <a:t>而已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（作者沒講是怎麼換的）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會躲</a:t>
            </a:r>
            <a:r>
              <a:rPr kumimoji="1" lang="en-US" altLang="zh-TW" dirty="0" smtClean="0"/>
              <a:t>Anti-Virus</a:t>
            </a:r>
            <a:r>
              <a:rPr kumimoji="1" lang="zh-TW" altLang="en-US" dirty="0" smtClean="0"/>
              <a:t>的偵查，這邊講一些方法：</a:t>
            </a:r>
          </a:p>
          <a:p>
            <a:r>
              <a:rPr kumimoji="1" lang="zh-TW" altLang="en-US" dirty="0" smtClean="0"/>
              <a:t>在以前</a:t>
            </a:r>
            <a:r>
              <a:rPr kumimoji="1" lang="en-US" altLang="zh-TW" dirty="0" smtClean="0"/>
              <a:t>Chrome</a:t>
            </a:r>
            <a:r>
              <a:rPr kumimoji="1" lang="zh-TW" altLang="en-US" dirty="0" smtClean="0"/>
              <a:t>是有</a:t>
            </a:r>
            <a:r>
              <a:rPr kumimoji="1" lang="en-US" altLang="zh-TW" dirty="0" smtClean="0"/>
              <a:t>bug</a:t>
            </a:r>
            <a:r>
              <a:rPr kumimoji="1" lang="zh-TW" altLang="en-US" dirty="0" smtClean="0"/>
              <a:t>的，如果是</a:t>
            </a:r>
            <a:r>
              <a:rPr kumimoji="1" lang="en-US" altLang="zh-TW" dirty="0" smtClean="0"/>
              <a:t>flash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dialogue</a:t>
            </a:r>
            <a:r>
              <a:rPr kumimoji="1" lang="zh-TW" altLang="en-US" dirty="0" smtClean="0"/>
              <a:t>（彈出視窗）的下載方式，</a:t>
            </a:r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不會做檢查</a:t>
            </a:r>
          </a:p>
          <a:p>
            <a:r>
              <a:rPr kumimoji="1" lang="zh-TW" altLang="en-US" dirty="0" smtClean="0"/>
              <a:t>但這個</a:t>
            </a:r>
            <a:r>
              <a:rPr kumimoji="1" lang="en-US" altLang="zh-TW" dirty="0" smtClean="0"/>
              <a:t>bug</a:t>
            </a:r>
            <a:r>
              <a:rPr kumimoji="1" lang="zh-TW" altLang="en-US" dirty="0" smtClean="0"/>
              <a:t>後來在新版被修正好了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36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第二種方法是有些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</a:t>
            </a:r>
            <a:r>
              <a:rPr kumimoji="1" lang="zh-TW" altLang="en-US" dirty="0" smtClean="0"/>
              <a:t>會改變下載器的壓縮方法，因為通常一開始防毒軟體會先掃描</a:t>
            </a:r>
            <a:r>
              <a:rPr kumimoji="1" lang="en-US" altLang="zh-TW" dirty="0" smtClean="0"/>
              <a:t>exe</a:t>
            </a:r>
            <a:r>
              <a:rPr kumimoji="1" lang="zh-TW" altLang="en-US" dirty="0" smtClean="0"/>
              <a:t>檔，此時會下載器會用</a:t>
            </a:r>
            <a:r>
              <a:rPr kumimoji="1" lang="en-US" altLang="zh-TW" dirty="0" smtClean="0"/>
              <a:t>zip</a:t>
            </a:r>
            <a:r>
              <a:rPr kumimoji="1" lang="zh-TW" altLang="en-US" dirty="0" smtClean="0"/>
              <a:t>壓縮，當後來防毒擴充掃描範圍時，就用更複雜的壓縮方法例如</a:t>
            </a:r>
            <a:r>
              <a:rPr kumimoji="1" lang="en-US" altLang="zh-TW" dirty="0" smtClean="0"/>
              <a:t>.</a:t>
            </a:r>
            <a:r>
              <a:rPr kumimoji="1" lang="en-US" altLang="zh-TW" dirty="0" err="1" smtClean="0"/>
              <a:t>rar</a:t>
            </a:r>
            <a:r>
              <a:rPr kumimoji="1" lang="zh-TW" altLang="en-US" dirty="0" smtClean="0"/>
              <a:t>或是</a:t>
            </a:r>
            <a:r>
              <a:rPr kumimoji="1" lang="en-US" altLang="zh-TW" dirty="0" smtClean="0"/>
              <a:t>.ace</a:t>
            </a:r>
            <a:r>
              <a:rPr kumimoji="1" lang="zh-TW" altLang="en-US" dirty="0" smtClean="0"/>
              <a:t>甚至雙重壓縮</a:t>
            </a:r>
          </a:p>
          <a:p>
            <a:r>
              <a:rPr kumimoji="1" lang="zh-TW" altLang="en-US" dirty="0" smtClean="0"/>
              <a:t>再後來又衍伸出像圖上的這種有密碼的方式，並且會有教學怎麼解開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4210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這篇論文是第一個去深入研究</a:t>
            </a:r>
            <a:r>
              <a:rPr kumimoji="1" lang="en-US" altLang="zh-TW" dirty="0" smtClean="0"/>
              <a:t>Commercial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PPI</a:t>
            </a:r>
            <a:r>
              <a:rPr kumimoji="1" lang="zh-TW" altLang="en-US" baseline="0" dirty="0" smtClean="0"/>
              <a:t>環境的文章，並找出了一個價碼的範圍</a:t>
            </a:r>
          </a:p>
          <a:p>
            <a:r>
              <a:rPr kumimoji="1" lang="zh-TW" altLang="en-US" dirty="0" smtClean="0"/>
              <a:t>也證明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為了他們的</a:t>
            </a:r>
            <a:r>
              <a:rPr kumimoji="1" lang="en-US" altLang="zh-TW" dirty="0" smtClean="0"/>
              <a:t>business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model</a:t>
            </a:r>
            <a:r>
              <a:rPr kumimoji="1" lang="zh-TW" altLang="en-US" dirty="0" smtClean="0"/>
              <a:t>會努力去避免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protection</a:t>
            </a:r>
            <a:r>
              <a:rPr kumimoji="1" lang="zh-TW" altLang="en-US" dirty="0" smtClean="0"/>
              <a:t>，並把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當成首要服務對象</a:t>
            </a:r>
          </a:p>
          <a:p>
            <a:r>
              <a:rPr kumimoji="1" lang="zh-TW" altLang="en-US" dirty="0" smtClean="0"/>
              <a:t>同時證明了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對散佈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的重大影響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034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這篇文章在很多需要統計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所照成的影響時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都是使用</a:t>
            </a:r>
            <a:r>
              <a:rPr kumimoji="1" lang="en-US" altLang="zh-TW" dirty="0" err="1" smtClean="0"/>
              <a:t>SafeBrowsing</a:t>
            </a:r>
            <a:r>
              <a:rPr kumimoji="1" lang="zh-TW" altLang="en-US" dirty="0" smtClean="0"/>
              <a:t>工具</a:t>
            </a:r>
          </a:p>
          <a:p>
            <a:r>
              <a:rPr kumimoji="1" lang="zh-TW" altLang="en-US" dirty="0" smtClean="0"/>
              <a:t>這個工具是當使用者如果去瀏覽被判斷為惡意的網站時，</a:t>
            </a:r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的安全瀏覽會跳出警告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同時在</a:t>
            </a:r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公司會做一些</a:t>
            </a:r>
            <a:r>
              <a:rPr kumimoji="1" lang="en-US" altLang="zh-TW" dirty="0" smtClean="0"/>
              <a:t>log</a:t>
            </a:r>
            <a:endParaRPr kumimoji="1" lang="zh-TW" altLang="en-US" dirty="0" smtClean="0"/>
          </a:p>
          <a:p>
            <a:r>
              <a:rPr kumimoji="1" lang="zh-TW" altLang="en-US" dirty="0" smtClean="0"/>
              <a:t>統計發現</a:t>
            </a:r>
            <a:r>
              <a:rPr kumimoji="1" lang="en-US" altLang="zh-TW" dirty="0" smtClean="0"/>
              <a:t>:</a:t>
            </a:r>
            <a:r>
              <a:rPr kumimoji="1" lang="zh-TW" altLang="en-US" baseline="0" dirty="0" smtClean="0"/>
              <a:t> 平均</a:t>
            </a:r>
            <a:r>
              <a:rPr kumimoji="1" lang="zh-TW" altLang="en-US" dirty="0" smtClean="0"/>
              <a:t>每週都會產生</a:t>
            </a:r>
            <a:r>
              <a:rPr kumimoji="1" lang="en-US" altLang="zh-TW" dirty="0" smtClean="0"/>
              <a:t>6000</a:t>
            </a:r>
            <a:r>
              <a:rPr kumimoji="1" lang="zh-TW" altLang="en-US" dirty="0" smtClean="0"/>
              <a:t>萬的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警告</a:t>
            </a:r>
          </a:p>
          <a:p>
            <a:r>
              <a:rPr kumimoji="1" lang="zh-TW" altLang="en-US" dirty="0" smtClean="0"/>
              <a:t>但還是有數以千萬計的這種軟體被安裝在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system</a:t>
            </a:r>
            <a:r>
              <a:rPr kumimoji="1" lang="zh-TW" altLang="en-US" dirty="0" smtClean="0"/>
              <a:t>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接下來會介紹</a:t>
            </a:r>
            <a:r>
              <a:rPr kumimoji="1" lang="en-US" altLang="zh-TW" smtClean="0"/>
              <a:t>PPI</a:t>
            </a:r>
            <a:r>
              <a:rPr kumimoji="1" lang="zh-TW" altLang="en-US" smtClean="0"/>
              <a:t>聯盟網路的架構</a:t>
            </a:r>
            <a:r>
              <a:rPr kumimoji="1" lang="en-US" altLang="zh-TW" smtClean="0"/>
              <a:t>,</a:t>
            </a:r>
            <a:r>
              <a:rPr kumimoji="1" lang="zh-TW" altLang="en-US" smtClean="0"/>
              <a:t> 同時也會提到作者他們拿到的樣本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前面有提到</a:t>
            </a:r>
            <a:r>
              <a:rPr kumimoji="1" lang="en-US" altLang="zh-TW" dirty="0" err="1" smtClean="0"/>
              <a:t>CommercialPPI</a:t>
            </a:r>
            <a:r>
              <a:rPr kumimoji="1" lang="zh-TW" altLang="en-US" dirty="0" smtClean="0"/>
              <a:t>是一種第三方付錢給某軟體商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某軟體商只要讓他的產品被安裝之後就會獲得額外的金錢收入</a:t>
            </a:r>
          </a:p>
          <a:p>
            <a:r>
              <a:rPr kumimoji="1" lang="zh-TW" altLang="en-US" dirty="0" smtClean="0"/>
              <a:t>在這個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中有四個角色 上面三個和</a:t>
            </a:r>
            <a:r>
              <a:rPr kumimoji="1" lang="en-US" altLang="zh-TW" dirty="0" smtClean="0"/>
              <a:t>end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857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Advertiser</a:t>
            </a:r>
            <a:r>
              <a:rPr kumimoji="1" lang="zh-TW" altLang="en-US" baseline="0" dirty="0" smtClean="0"/>
              <a:t> 就是那些花錢要別人幫忙散播軟體的開發者</a:t>
            </a:r>
          </a:p>
          <a:p>
            <a:pPr marL="228600" indent="-228600">
              <a:buAutoNum type="arabicPeriod"/>
            </a:pPr>
            <a:r>
              <a:rPr kumimoji="1" lang="zh-TW" altLang="en-US" baseline="0" dirty="0" smtClean="0"/>
              <a:t>他們只負責提交軟體</a:t>
            </a:r>
            <a:r>
              <a:rPr kumimoji="1" lang="en-US" altLang="zh-TW" baseline="0" dirty="0" smtClean="0"/>
              <a:t>,</a:t>
            </a:r>
            <a:r>
              <a:rPr kumimoji="1" lang="zh-TW" altLang="en-US" baseline="0" dirty="0" smtClean="0"/>
              <a:t> 至於哪些會被選到要看經營</a:t>
            </a:r>
            <a:r>
              <a:rPr kumimoji="1" lang="en-US" altLang="zh-TW" baseline="0" dirty="0" smtClean="0"/>
              <a:t>PPI</a:t>
            </a:r>
            <a:r>
              <a:rPr kumimoji="1" lang="zh-TW" altLang="en-US" baseline="0" dirty="0" smtClean="0"/>
              <a:t>的人</a:t>
            </a:r>
          </a:p>
          <a:p>
            <a:pPr marL="228600" indent="-228600">
              <a:buAutoNum type="arabicPeriod"/>
            </a:pPr>
            <a:r>
              <a:rPr kumimoji="1" lang="zh-TW" altLang="en-US" dirty="0" smtClean="0"/>
              <a:t>回收這些投資的錢是從</a:t>
            </a:r>
            <a:r>
              <a:rPr kumimoji="1" lang="en-US" altLang="zh-TW" dirty="0" smtClean="0"/>
              <a:t>end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那邊收取</a:t>
            </a:r>
          </a:p>
          <a:p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  不管</a:t>
            </a:r>
            <a:r>
              <a:rPr kumimoji="1" lang="en-US" altLang="zh-TW" dirty="0" smtClean="0"/>
              <a:t>application</a:t>
            </a:r>
            <a:r>
              <a:rPr kumimoji="1" lang="zh-TW" altLang="en-US" dirty="0" smtClean="0"/>
              <a:t>是做什麼用的，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網路都不管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會設一個最低價錢，當安裝成功後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就會付款。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84C7C-5A52-4045-AA6C-8E55978A280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962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5A23-E8AD-3E4A-88F8-205C72625E6F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2B61-22C7-2745-9B85-44E08E527082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DDFE-10EA-2B45-8C2D-B1C4EC2642A9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9672-5A79-FE4E-A4EA-F967141816CD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5181-EF20-DE40-B158-14D6E44328FA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9A4C-1E99-C94D-BA5E-1F71E568052D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1A29-1ACF-6A48-BE07-C179C74524EF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DCC2-C5C7-2445-951A-D7D654E22B3C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10810-28E5-0647-A10B-1D32D4512765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9693-B507-8449-8B66-6E97FEE4345D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0753-B0AE-274E-86A1-28E1E4434AEC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203ED-F735-0A43-9301-0C07DAA6A1FE}" type="datetime1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1A11-EFE4-C042-B4AC-933DB79D3A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6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4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2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customXml" Target="../ink/ink30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020763"/>
            <a:ext cx="92329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Investigating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Pay-Per-Install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Kurt Thomas, Juan A. </a:t>
            </a:r>
            <a:r>
              <a:rPr lang="en-US" altLang="zh-TW" dirty="0" err="1"/>
              <a:t>Elices</a:t>
            </a:r>
            <a:r>
              <a:rPr lang="en-US" altLang="zh-TW" dirty="0"/>
              <a:t> Crespo, Ryan </a:t>
            </a:r>
            <a:r>
              <a:rPr lang="en-US" altLang="zh-TW" dirty="0" err="1"/>
              <a:t>Rasti</a:t>
            </a:r>
            <a:r>
              <a:rPr lang="en-US" altLang="zh-TW" dirty="0"/>
              <a:t>, Jean-Michel </a:t>
            </a:r>
            <a:r>
              <a:rPr lang="en-US" altLang="zh-TW" dirty="0" err="1"/>
              <a:t>Picod</a:t>
            </a:r>
            <a:r>
              <a:rPr lang="en-US" altLang="zh-TW" dirty="0"/>
              <a:t>, </a:t>
            </a:r>
            <a:r>
              <a:rPr lang="en-US" altLang="zh-TW" dirty="0" err="1"/>
              <a:t>Cait</a:t>
            </a:r>
            <a:r>
              <a:rPr lang="en-US" altLang="zh-TW" dirty="0"/>
              <a:t> Phillips, Marc-André </a:t>
            </a:r>
            <a:r>
              <a:rPr lang="en-US" altLang="zh-TW" dirty="0" err="1"/>
              <a:t>Decoste</a:t>
            </a:r>
            <a:r>
              <a:rPr lang="en-US" altLang="zh-TW" dirty="0"/>
              <a:t>, Chris Sharp, Fabio </a:t>
            </a:r>
            <a:r>
              <a:rPr lang="en-US" altLang="zh-TW" dirty="0" err="1"/>
              <a:t>Tirelo</a:t>
            </a:r>
            <a:r>
              <a:rPr lang="en-US" altLang="zh-TW" dirty="0"/>
              <a:t>, Ali </a:t>
            </a:r>
            <a:r>
              <a:rPr lang="en-US" altLang="zh-TW" dirty="0" err="1"/>
              <a:t>Tofigh</a:t>
            </a:r>
            <a:r>
              <a:rPr lang="en-US" altLang="zh-TW" dirty="0"/>
              <a:t>, Marc-Antoine </a:t>
            </a:r>
            <a:r>
              <a:rPr lang="en-US" altLang="zh-TW" dirty="0" err="1"/>
              <a:t>Courteau</a:t>
            </a:r>
            <a:r>
              <a:rPr lang="en-US" altLang="zh-TW" dirty="0"/>
              <a:t>, Lucas Ballard, Robert Shield, 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 err="1"/>
              <a:t>Jagpal</a:t>
            </a:r>
            <a:r>
              <a:rPr lang="en-US" altLang="zh-TW" dirty="0"/>
              <a:t>, </a:t>
            </a:r>
            <a:r>
              <a:rPr lang="en-US" altLang="zh-TW" dirty="0" err="1"/>
              <a:t>Moheeb</a:t>
            </a:r>
            <a:r>
              <a:rPr lang="en-US" altLang="zh-TW" dirty="0"/>
              <a:t> Abu Rajab, Panayiotis </a:t>
            </a:r>
            <a:r>
              <a:rPr lang="en-US" altLang="zh-TW" dirty="0" err="1"/>
              <a:t>Mavrommatis</a:t>
            </a:r>
            <a:r>
              <a:rPr lang="en-US" altLang="zh-TW" dirty="0"/>
              <a:t>, </a:t>
            </a:r>
            <a:r>
              <a:rPr lang="en-US" altLang="zh-TW" dirty="0" err="1"/>
              <a:t>Niels</a:t>
            </a:r>
            <a:r>
              <a:rPr lang="en-US" altLang="zh-TW" dirty="0"/>
              <a:t> </a:t>
            </a:r>
            <a:r>
              <a:rPr lang="en-US" altLang="zh-TW" dirty="0" err="1"/>
              <a:t>Provos</a:t>
            </a:r>
            <a:r>
              <a:rPr lang="en-US" altLang="zh-TW" dirty="0"/>
              <a:t>, and </a:t>
            </a:r>
            <a:r>
              <a:rPr lang="en-US" altLang="zh-TW" dirty="0" err="1"/>
              <a:t>Elie</a:t>
            </a:r>
            <a:r>
              <a:rPr lang="en-US" altLang="zh-TW" dirty="0"/>
              <a:t> </a:t>
            </a:r>
            <a:r>
              <a:rPr lang="en-US" altLang="zh-TW" dirty="0" err="1"/>
              <a:t>Bursztein</a:t>
            </a:r>
            <a:r>
              <a:rPr lang="en-US" altLang="zh-TW" dirty="0"/>
              <a:t>, </a:t>
            </a:r>
            <a:r>
              <a:rPr lang="en-US" altLang="zh-TW" i="1" dirty="0"/>
              <a:t>Google; </a:t>
            </a:r>
            <a:r>
              <a:rPr lang="en-US" altLang="zh-TW" dirty="0" smtClean="0"/>
              <a:t>Damon </a:t>
            </a:r>
            <a:r>
              <a:rPr lang="en-US" altLang="zh-TW" dirty="0"/>
              <a:t>McCoy, </a:t>
            </a:r>
            <a:r>
              <a:rPr lang="en-US" altLang="zh-TW" i="1" dirty="0"/>
              <a:t>New York University and International Computer Science Institute 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702050" y="54483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/>
              <a:t>25</a:t>
            </a:r>
            <a:r>
              <a:rPr kumimoji="1" lang="en-US" altLang="zh-TW" sz="2000" baseline="30000" dirty="0" smtClean="0"/>
              <a:t>th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USENIX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Security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Symposium</a:t>
            </a:r>
            <a:endParaRPr kumimoji="1" lang="zh-TW" altLang="en-US" sz="2000" dirty="0" smtClean="0"/>
          </a:p>
          <a:p>
            <a:pPr algn="ctr"/>
            <a:r>
              <a:rPr kumimoji="1" lang="en-US" altLang="zh-TW" sz="2000" dirty="0" smtClean="0"/>
              <a:t>August,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2016</a:t>
            </a:r>
            <a:endParaRPr kumimoji="1"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b="1" dirty="0" smtClean="0"/>
              <a:t>Advertiser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owners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third-parties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their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binaries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extensions.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falls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entirely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discretion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operators.</a:t>
            </a:r>
            <a:endParaRPr kumimoji="1" lang="zh-TW" altLang="en-US" dirty="0" smtClean="0"/>
          </a:p>
          <a:p>
            <a:pPr lvl="1"/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Advertisers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recuperate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installation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fees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monetizing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end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u</a:t>
            </a:r>
            <a:r>
              <a:rPr kumimoji="1" lang="en-US" altLang="zh-TW" dirty="0" smtClean="0"/>
              <a:t>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injection,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hijacking,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tracking.</a:t>
            </a:r>
            <a:endParaRPr kumimoji="1" lang="zh-TW" altLang="en-US" dirty="0" smtClean="0"/>
          </a:p>
          <a:p>
            <a:pPr lvl="1"/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Irrespective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application’s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behavior,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minimum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price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upon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successful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10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767960" y="1568880"/>
              <a:ext cx="7702920" cy="44640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0760" y="1564200"/>
                <a:ext cx="7719480" cy="44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8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b="1" dirty="0" smtClean="0"/>
              <a:t>Publisher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publishers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(e.g.,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affiliates)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creators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popular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applications.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re-wrap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publisher’s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application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in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downloader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original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addition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multiple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binaries.</a:t>
            </a:r>
            <a:endParaRPr kumimoji="1" lang="zh-TW" altLang="en-US" dirty="0" smtClean="0"/>
          </a:p>
          <a:p>
            <a:pPr lvl="1"/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Upon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successful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receives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bid.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32" y="4480926"/>
            <a:ext cx="5519305" cy="16960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3140640" y="250560"/>
              <a:ext cx="7798320" cy="17251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4160" y="245520"/>
                <a:ext cx="7811640" cy="17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1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b="1" dirty="0" smtClean="0"/>
              <a:t>PPI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Affiliate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Network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bridge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specialized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roles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publishers.</a:t>
            </a:r>
            <a:r>
              <a:rPr kumimoji="1" lang="zh-TW" altLang="en-US" dirty="0" smtClean="0"/>
              <a:t> </a:t>
            </a:r>
          </a:p>
          <a:p>
            <a:pPr lvl="1"/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manages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all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business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relationships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advertisers,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provides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publishers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with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custom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downloaders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handles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all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payments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publishers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successful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installs.</a:t>
            </a:r>
            <a:endParaRPr kumimoji="1" lang="zh-TW" altLang="en-US" dirty="0" smtClean="0"/>
          </a:p>
          <a:p>
            <a:pPr lvl="1"/>
            <a:endParaRPr kumimoji="1" lang="zh-TW" altLang="en-US" dirty="0"/>
          </a:p>
          <a:p>
            <a:pPr lvl="1"/>
            <a:r>
              <a:rPr kumimoji="1" lang="en-US" altLang="zh-TW" dirty="0" smtClean="0"/>
              <a:t>When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publisher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gains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access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system,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fingerprints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victim’s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machine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detecting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hostile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anti-virus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or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virtualized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environments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determines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which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offers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12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910960" y="1352160"/>
              <a:ext cx="8576640" cy="2953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3400" y="1343520"/>
                <a:ext cx="8588520" cy="29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b="1" dirty="0" smtClean="0"/>
              <a:t>Reselling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multiple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operation,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smaller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PPI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operators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will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aggregate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their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publishers’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install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traffic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resell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it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to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larger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one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</a:p>
          <a:p>
            <a:pPr lvl="1"/>
            <a:r>
              <a:rPr kumimoji="1" lang="en-US" altLang="zh-TW" dirty="0" smtClean="0"/>
              <a:t>These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smaller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create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their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by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providing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promotional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tools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landing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banner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butter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bars,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generic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media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players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games.</a:t>
            </a:r>
            <a:endParaRPr kumimoji="1" lang="zh-TW" altLang="en-US" dirty="0" smtClean="0"/>
          </a:p>
          <a:p>
            <a:pPr lvl="1"/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These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resellers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sub-affiliate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tracking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provided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larger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rather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their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own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13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389240" y="1344240"/>
              <a:ext cx="10051200" cy="30348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4560" y="1340640"/>
                <a:ext cx="10062720" cy="30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1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Acquiring PPI Downloader Samples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049297" cy="4351338"/>
          </a:xfrm>
        </p:spPr>
        <p:txBody>
          <a:bodyPr/>
          <a:lstStyle/>
          <a:p>
            <a:r>
              <a:rPr kumimoji="1" lang="en-US" altLang="zh-TW" dirty="0" smtClean="0"/>
              <a:t>Authors acquired downloaders for 15 distinct PPI networks which have been in operation for 2-3 years.</a:t>
            </a:r>
          </a:p>
          <a:p>
            <a:r>
              <a:rPr kumimoji="1" lang="en-US" altLang="zh-TW" dirty="0" smtClean="0"/>
              <a:t>Based on </a:t>
            </a:r>
            <a:r>
              <a:rPr kumimoji="1" lang="en-US" altLang="zh-TW" dirty="0" err="1" smtClean="0"/>
              <a:t>blackbox</a:t>
            </a:r>
            <a:r>
              <a:rPr kumimoji="1" lang="en-US" altLang="zh-TW" dirty="0" smtClean="0"/>
              <a:t> test of each downloader, they found 6 of the 15 PPI downloaders are resellers.</a:t>
            </a:r>
          </a:p>
          <a:p>
            <a:r>
              <a:rPr kumimoji="1" lang="en-US" altLang="zh-TW" dirty="0" smtClean="0"/>
              <a:t>They elected four of the largest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downloaders as the basis of their investigation.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97" y="1557956"/>
            <a:ext cx="5067300" cy="47838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20232" y="2418735"/>
            <a:ext cx="3878826" cy="191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20232" y="2969342"/>
            <a:ext cx="3878826" cy="191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020232" y="4305666"/>
            <a:ext cx="3878826" cy="191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20232" y="4572268"/>
            <a:ext cx="3878826" cy="191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筆跡 9"/>
              <p14:cNvContentPartPr/>
              <p14:nvPr/>
            </p14:nvContentPartPr>
            <p14:xfrm>
              <a:off x="3840480" y="2525040"/>
              <a:ext cx="3323880" cy="2690640"/>
            </p14:xfrm>
          </p:contentPart>
        </mc:Choice>
        <mc:Fallback>
          <p:pic>
            <p:nvPicPr>
              <p:cNvPr id="10" name="筆跡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5440" y="2519640"/>
                <a:ext cx="3336120" cy="27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Monitoring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the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PPI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Ecosystem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Analysis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Pipeline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399" y="2338473"/>
            <a:ext cx="11131349" cy="354970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6" name="橢圓 5">
            <a:hlinkClick r:id="rId4" action="ppaction://hlinksldjump"/>
          </p:cNvPr>
          <p:cNvSpPr/>
          <p:nvPr/>
        </p:nvSpPr>
        <p:spPr>
          <a:xfrm>
            <a:off x="1604210" y="6063916"/>
            <a:ext cx="292434" cy="292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1</a:t>
            </a:r>
            <a:endParaRPr kumimoji="1" lang="zh-TW" altLang="en-US" dirty="0"/>
          </a:p>
        </p:txBody>
      </p:sp>
      <p:sp>
        <p:nvSpPr>
          <p:cNvPr id="7" name="橢圓 6">
            <a:hlinkClick r:id="rId5" action="ppaction://hlinksldjump"/>
          </p:cNvPr>
          <p:cNvSpPr/>
          <p:nvPr/>
        </p:nvSpPr>
        <p:spPr>
          <a:xfrm>
            <a:off x="5269831" y="6063916"/>
            <a:ext cx="292434" cy="292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2</a:t>
            </a:r>
            <a:endParaRPr kumimoji="1" lang="zh-TW" altLang="en-US" dirty="0"/>
          </a:p>
        </p:txBody>
      </p:sp>
      <p:sp>
        <p:nvSpPr>
          <p:cNvPr id="8" name="橢圓 7">
            <a:hlinkClick r:id="rId5" action="ppaction://hlinksldjump"/>
          </p:cNvPr>
          <p:cNvSpPr/>
          <p:nvPr/>
        </p:nvSpPr>
        <p:spPr>
          <a:xfrm>
            <a:off x="7988967" y="6047874"/>
            <a:ext cx="292434" cy="292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3</a:t>
            </a:r>
            <a:endParaRPr kumimoji="1" lang="zh-TW" altLang="en-US" dirty="0"/>
          </a:p>
        </p:txBody>
      </p:sp>
      <p:sp>
        <p:nvSpPr>
          <p:cNvPr id="9" name="橢圓 8">
            <a:hlinkClick r:id="rId6" action="ppaction://hlinksldjump"/>
          </p:cNvPr>
          <p:cNvSpPr/>
          <p:nvPr/>
        </p:nvSpPr>
        <p:spPr>
          <a:xfrm>
            <a:off x="9646149" y="6033086"/>
            <a:ext cx="292434" cy="292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筆跡 2"/>
              <p14:cNvContentPartPr/>
              <p14:nvPr/>
            </p14:nvContentPartPr>
            <p14:xfrm>
              <a:off x="883800" y="3603240"/>
              <a:ext cx="10649520" cy="202464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760" y="3596400"/>
                <a:ext cx="10659240" cy="20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6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D</a:t>
            </a:r>
            <a:r>
              <a:rPr kumimoji="1" lang="en-US" altLang="zh-TW" dirty="0" smtClean="0"/>
              <a:t>ownloader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rotocol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four PPI </a:t>
            </a:r>
            <a:r>
              <a:rPr lang="en-US" altLang="zh-TW" dirty="0" smtClean="0"/>
              <a:t>downloaders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 authors </a:t>
            </a:r>
            <a:r>
              <a:rPr lang="en-US" altLang="zh-TW" dirty="0"/>
              <a:t>study rely on a three-stage protocol for dynamically fetching advertiser binaries. </a:t>
            </a:r>
          </a:p>
          <a:p>
            <a:pPr marL="0" indent="0">
              <a:buNone/>
            </a:pPr>
            <a:endParaRPr kumimoji="1" lang="zh-TW" altLang="en-US" dirty="0"/>
          </a:p>
          <a:p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start,</a:t>
            </a:r>
            <a:r>
              <a:rPr kumimoji="1" lang="zh-TW" altLang="en-US" dirty="0" smtClean="0"/>
              <a:t> </a:t>
            </a:r>
            <a:r>
              <a:rPr lang="en-US" altLang="zh-TW" dirty="0"/>
              <a:t>a downloader </a:t>
            </a:r>
            <a:r>
              <a:rPr lang="en-US" altLang="zh-TW" dirty="0" smtClean="0"/>
              <a:t>fingerprints </a:t>
            </a:r>
            <a:r>
              <a:rPr lang="en-US" altLang="zh-TW" dirty="0"/>
              <a:t>a client’s device to </a:t>
            </a:r>
            <a:r>
              <a:rPr lang="en-US" altLang="zh-TW" b="1" dirty="0" smtClean="0"/>
              <a:t>determine </a:t>
            </a:r>
            <a:r>
              <a:rPr lang="en-US" altLang="zh-TW" b="1" dirty="0"/>
              <a:t>the operating system and default browser</a:t>
            </a:r>
            <a:r>
              <a:rPr lang="en-US" altLang="zh-TW" dirty="0"/>
              <a:t>. The downloader reports these parameters to the PPI server </a:t>
            </a:r>
            <a:r>
              <a:rPr lang="en-US" altLang="zh-TW" b="1" dirty="0"/>
              <a:t>as part of a request </a:t>
            </a:r>
            <a:r>
              <a:rPr lang="en-US" altLang="zh-TW" dirty="0"/>
              <a:t>for all available </a:t>
            </a:r>
            <a:r>
              <a:rPr lang="en-US" altLang="zh-TW" dirty="0" smtClean="0"/>
              <a:t>offers. 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6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D</a:t>
            </a:r>
            <a:r>
              <a:rPr kumimoji="1" lang="en-US" altLang="zh-TW" dirty="0" smtClean="0"/>
              <a:t>ownloader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rotocol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241026" cy="4351338"/>
          </a:xfrm>
        </p:spPr>
        <p:txBody>
          <a:bodyPr/>
          <a:lstStyle/>
          <a:p>
            <a:r>
              <a:rPr kumimoji="1" lang="en-US" altLang="zh-TW" dirty="0"/>
              <a:t>PPI</a:t>
            </a:r>
            <a:r>
              <a:rPr kumimoji="1" lang="zh-TW" altLang="en-US" dirty="0"/>
              <a:t> </a:t>
            </a:r>
            <a:r>
              <a:rPr kumimoji="1" lang="en-US" altLang="zh-TW" dirty="0"/>
              <a:t>network</a:t>
            </a:r>
            <a:r>
              <a:rPr kumimoji="1" lang="zh-TW" altLang="en-US" dirty="0"/>
              <a:t> </a:t>
            </a:r>
            <a:r>
              <a:rPr kumimoji="1" lang="en-US" altLang="zh-TW" dirty="0"/>
              <a:t>request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Example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Version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OS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pack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Present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browser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version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System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is</a:t>
            </a:r>
            <a:r>
              <a:rPr kumimoji="1" lang="zh-TW" altLang="en-US" dirty="0"/>
              <a:t> </a:t>
            </a:r>
            <a:r>
              <a:rPr kumimoji="1" lang="en-US" altLang="zh-TW" dirty="0"/>
              <a:t>32-bit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or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64-bit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Potentially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unique</a:t>
            </a:r>
            <a:r>
              <a:rPr kumimoji="1" lang="zh-TW" altLang="en-US" dirty="0"/>
              <a:t> </a:t>
            </a:r>
            <a:r>
              <a:rPr kumimoji="1" lang="en-US" altLang="zh-TW" dirty="0"/>
              <a:t>ID</a:t>
            </a:r>
            <a:r>
              <a:rPr kumimoji="1" lang="zh-TW" altLang="en-US" dirty="0"/>
              <a:t> </a:t>
            </a:r>
            <a:r>
              <a:rPr kumimoji="1" lang="en-US" altLang="zh-TW" dirty="0"/>
              <a:t>including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MAC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address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machine</a:t>
            </a:r>
            <a:r>
              <a:rPr kumimoji="1" lang="zh-TW" altLang="en-US" dirty="0"/>
              <a:t> </a:t>
            </a:r>
            <a:r>
              <a:rPr kumimoji="1" lang="en-US" altLang="zh-TW" dirty="0"/>
              <a:t>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such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lang="en-US" altLang="zh-TW" sz="2400" i="1" dirty="0"/>
              <a:t>HKEY_LOCAL_MACHINE\ SOFTWARE\Microsoft\Cryptography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91" y="1618879"/>
            <a:ext cx="6830570" cy="16030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721600" y="234720"/>
              <a:ext cx="8715240" cy="158184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8000" y="226440"/>
                <a:ext cx="8723880" cy="15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5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D</a:t>
            </a:r>
            <a:r>
              <a:rPr kumimoji="1" lang="en-US" altLang="zh-TW" dirty="0" smtClean="0"/>
              <a:t>ownloader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rotocol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754329" cy="4351338"/>
          </a:xfrm>
        </p:spPr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response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Example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Unique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product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ID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Download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URL</a:t>
            </a:r>
            <a:endParaRPr kumimoji="1" lang="zh-TW" altLang="en-US" dirty="0" smtClean="0"/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dditional </a:t>
            </a:r>
            <a:r>
              <a:rPr lang="en-US" altLang="zh-TW" dirty="0"/>
              <a:t>metadata that dictates how the </a:t>
            </a:r>
            <a:r>
              <a:rPr lang="en-US" altLang="zh-TW" dirty="0" smtClean="0"/>
              <a:t>install </a:t>
            </a:r>
            <a:r>
              <a:rPr lang="en-US" altLang="zh-TW" dirty="0"/>
              <a:t>process unfolds </a:t>
            </a:r>
            <a:endParaRPr lang="zh-TW" altLang="en-US" dirty="0" smtClean="0"/>
          </a:p>
          <a:p>
            <a:pPr lvl="1"/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29" y="1690687"/>
            <a:ext cx="5599471" cy="36629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1665000" y="201960"/>
              <a:ext cx="10524960" cy="52167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880" y="197280"/>
                <a:ext cx="10540800" cy="52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1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D</a:t>
            </a:r>
            <a:r>
              <a:rPr kumimoji="1" lang="en-US" altLang="zh-TW" dirty="0" smtClean="0"/>
              <a:t>ownloader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rotocol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second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stage,</a:t>
            </a:r>
            <a:r>
              <a:rPr lang="zh-TW" altLang="en-US" dirty="0" smtClean="0"/>
              <a:t> </a:t>
            </a:r>
            <a:r>
              <a:rPr lang="en-US" altLang="zh-TW" dirty="0"/>
              <a:t>the downloader </a:t>
            </a:r>
            <a:r>
              <a:rPr lang="en-US" altLang="zh-TW" dirty="0" smtClean="0">
                <a:solidFill>
                  <a:srgbClr val="FF0000"/>
                </a:solidFill>
              </a:rPr>
              <a:t>verifies </a:t>
            </a:r>
            <a:r>
              <a:rPr lang="en-US" altLang="zh-TW" dirty="0">
                <a:solidFill>
                  <a:srgbClr val="FF0000"/>
                </a:solidFill>
              </a:rPr>
              <a:t>that none of the </a:t>
            </a:r>
            <a:r>
              <a:rPr lang="en-US" altLang="zh-TW" dirty="0" err="1">
                <a:solidFill>
                  <a:srgbClr val="FF0000"/>
                </a:solidFill>
              </a:rPr>
              <a:t>RegKey</a:t>
            </a:r>
            <a:r>
              <a:rPr lang="en-US" altLang="zh-TW" dirty="0">
                <a:solidFill>
                  <a:srgbClr val="FF0000"/>
                </a:solidFill>
              </a:rPr>
              <a:t> or </a:t>
            </a:r>
            <a:r>
              <a:rPr lang="en-US" altLang="zh-TW" dirty="0" err="1">
                <a:solidFill>
                  <a:srgbClr val="FF0000"/>
                </a:solidFill>
              </a:rPr>
              <a:t>AntivirusesRegKeys</a:t>
            </a:r>
            <a:r>
              <a:rPr lang="en-US" altLang="zh-TW" dirty="0">
                <a:solidFill>
                  <a:srgbClr val="FF0000"/>
                </a:solidFill>
              </a:rPr>
              <a:t> are present</a:t>
            </a:r>
            <a:r>
              <a:rPr lang="en-US" altLang="zh-TW" dirty="0"/>
              <a:t> in the device’s registry. This approach serves to prevent multiple installations of the same advertiser’s binary as well as to avoid anti-virus disrupting the installation of an offer. </a:t>
            </a:r>
            <a:endParaRPr lang="zh-TW" altLang="en-US" dirty="0" smtClean="0"/>
          </a:p>
          <a:p>
            <a:endParaRPr lang="en-US" altLang="zh-TW" dirty="0"/>
          </a:p>
          <a:p>
            <a:pPr lvl="1"/>
            <a:r>
              <a:rPr lang="en-US" altLang="zh-TW" dirty="0"/>
              <a:t>If a client’s machine </a:t>
            </a:r>
            <a:r>
              <a:rPr lang="en-US" altLang="zh-TW" dirty="0" smtClean="0"/>
              <a:t>satisfies </a:t>
            </a:r>
            <a:r>
              <a:rPr lang="en-US" altLang="zh-TW" dirty="0"/>
              <a:t>the offer </a:t>
            </a:r>
            <a:r>
              <a:rPr lang="en-US" altLang="zh-TW" dirty="0" smtClean="0"/>
              <a:t>criteria</a:t>
            </a:r>
            <a:r>
              <a:rPr lang="en-US" altLang="zh-TW" dirty="0"/>
              <a:t>, the downloader will display the offer and execute the binary with the command line options </a:t>
            </a:r>
            <a:r>
              <a:rPr lang="en-US" altLang="zh-TW" dirty="0" smtClean="0"/>
              <a:t>specified </a:t>
            </a:r>
            <a:r>
              <a:rPr lang="en-US" altLang="zh-TW" dirty="0"/>
              <a:t>by the PPI server if accepted. </a:t>
            </a:r>
          </a:p>
          <a:p>
            <a:pPr lvl="1"/>
            <a:r>
              <a:rPr lang="en-US" altLang="zh-TW" dirty="0"/>
              <a:t>If a client’s system does not satisfy the criteria, the downloader simply tests </a:t>
            </a:r>
            <a:r>
              <a:rPr lang="en-US" altLang="zh-TW" dirty="0" smtClean="0"/>
              <a:t>another </a:t>
            </a:r>
            <a:r>
              <a:rPr lang="en-US" altLang="zh-TW" dirty="0"/>
              <a:t>potential offer until all options are exhausted. 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1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D</a:t>
            </a:r>
            <a:r>
              <a:rPr kumimoji="1" lang="en-US" altLang="zh-TW" dirty="0" smtClean="0"/>
              <a:t>ownloader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</a:t>
            </a:r>
            <a:r>
              <a:rPr kumimoji="1" lang="en-US" altLang="zh-TW" dirty="0" smtClean="0"/>
              <a:t>rotocol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final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stage,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/>
              <a:t>downloader reports all </a:t>
            </a:r>
            <a:r>
              <a:rPr lang="en-US" altLang="zh-TW" dirty="0" smtClean="0"/>
              <a:t>successfully </a:t>
            </a:r>
            <a:r>
              <a:rPr lang="en-US" altLang="zh-TW" dirty="0"/>
              <a:t>installed offers along with the publisher’s </a:t>
            </a:r>
            <a:r>
              <a:rPr lang="en-US" altLang="zh-TW" dirty="0" smtClean="0"/>
              <a:t>affiliate </a:t>
            </a:r>
            <a:r>
              <a:rPr lang="en-US" altLang="zh-TW" dirty="0"/>
              <a:t>id for compensation. 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18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Developing Longitudinal Milkers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track bundled offers,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develop </a:t>
            </a:r>
            <a:r>
              <a:rPr lang="en-US" altLang="zh-TW" b="1" i="1" dirty="0" err="1"/>
              <a:t>milkers</a:t>
            </a:r>
            <a:r>
              <a:rPr lang="en-US" altLang="zh-TW" i="1" dirty="0"/>
              <a:t> </a:t>
            </a:r>
            <a:r>
              <a:rPr lang="en-US" altLang="zh-TW" dirty="0"/>
              <a:t>that </a:t>
            </a:r>
            <a:r>
              <a:rPr lang="en-US" altLang="zh-TW" dirty="0">
                <a:solidFill>
                  <a:srgbClr val="FF0000"/>
                </a:solidFill>
              </a:rPr>
              <a:t>replay the </a:t>
            </a:r>
            <a:r>
              <a:rPr lang="en-US" altLang="zh-TW" dirty="0" smtClean="0">
                <a:solidFill>
                  <a:srgbClr val="FF0000"/>
                </a:solidFill>
              </a:rPr>
              <a:t>first </a:t>
            </a:r>
            <a:r>
              <a:rPr lang="en-US" altLang="zh-TW" dirty="0">
                <a:solidFill>
                  <a:srgbClr val="FF0000"/>
                </a:solidFill>
              </a:rPr>
              <a:t>stage</a:t>
            </a:r>
            <a:r>
              <a:rPr lang="en-US" altLang="zh-TW" dirty="0"/>
              <a:t> of each PPI network’s offer </a:t>
            </a:r>
            <a:r>
              <a:rPr lang="en-US" altLang="zh-TW" dirty="0" smtClean="0"/>
              <a:t>protocol </a:t>
            </a:r>
            <a:r>
              <a:rPr lang="en-US" altLang="zh-TW" dirty="0"/>
              <a:t>and decode the response. </a:t>
            </a:r>
            <a:endParaRPr lang="zh-TW" altLang="en-US" dirty="0" smtClean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5" name="向左箭號 4">
            <a:hlinkClick r:id="rId3" action="ppaction://hlinksldjump"/>
          </p:cNvPr>
          <p:cNvSpPr/>
          <p:nvPr/>
        </p:nvSpPr>
        <p:spPr>
          <a:xfrm>
            <a:off x="192506" y="6048458"/>
            <a:ext cx="485274" cy="625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860360" y="1359000"/>
              <a:ext cx="6530760" cy="5421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4600" y="1354680"/>
                <a:ext cx="6542640" cy="5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9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Developing Longitudinal Milkers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Upon </a:t>
            </a:r>
            <a:r>
              <a:rPr lang="en-US" altLang="zh-TW" dirty="0"/>
              <a:t>receiving a response,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decode </a:t>
            </a:r>
            <a:r>
              <a:rPr lang="en-US" altLang="zh-TW" dirty="0"/>
              <a:t>the list of offers and </a:t>
            </a:r>
            <a:r>
              <a:rPr lang="en-US" altLang="zh-TW" dirty="0" smtClean="0"/>
              <a:t>extract </a:t>
            </a:r>
            <a:r>
              <a:rPr lang="en-US" altLang="zh-TW" dirty="0"/>
              <a:t>the associated URL of the offer binary. </a:t>
            </a:r>
            <a:endParaRPr lang="zh-TW" altLang="en-US" dirty="0" smtClean="0"/>
          </a:p>
          <a:p>
            <a:endParaRPr lang="zh-TW" altLang="en-US" dirty="0" smtClean="0"/>
          </a:p>
          <a:p>
            <a:pPr lvl="1"/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reiterate </a:t>
            </a:r>
            <a:r>
              <a:rPr lang="en-US" altLang="zh-TW" dirty="0"/>
              <a:t>that the PPI programs </a:t>
            </a:r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monitor </a:t>
            </a:r>
            <a:r>
              <a:rPr lang="en-US" altLang="zh-TW" dirty="0"/>
              <a:t>provide anywhere from 5–50 potential offers along with their installation requirements. </a:t>
            </a:r>
            <a:endParaRPr lang="zh-TW" altLang="en-US" dirty="0" smtClean="0"/>
          </a:p>
          <a:p>
            <a:pPr lvl="1"/>
            <a:endParaRPr lang="zh-TW" altLang="en-US" dirty="0" smtClean="0"/>
          </a:p>
          <a:p>
            <a:pPr lvl="1"/>
            <a:r>
              <a:rPr lang="en-US" altLang="zh-TW" dirty="0"/>
              <a:t>For each offer,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 whether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they previously </a:t>
            </a:r>
            <a:r>
              <a:rPr lang="en-US" altLang="zh-TW" dirty="0"/>
              <a:t>observed the URL of the associated binary. </a:t>
            </a:r>
            <a:endParaRPr lang="zh-TW" altLang="en-US" dirty="0" smtClean="0"/>
          </a:p>
          <a:p>
            <a:pPr lvl="2"/>
            <a:r>
              <a:rPr lang="en-US" altLang="zh-TW" sz="2400" dirty="0" smtClean="0"/>
              <a:t>URL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fresh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download </a:t>
            </a:r>
            <a:r>
              <a:rPr lang="en-US" altLang="zh-TW" sz="2400" dirty="0"/>
              <a:t>the URL’s content </a:t>
            </a:r>
          </a:p>
          <a:p>
            <a:pPr lvl="2"/>
            <a:r>
              <a:rPr lang="en-US" altLang="zh-TW" sz="2400" dirty="0" smtClean="0"/>
              <a:t>URL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redundant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rely on a cached copy in order to reduce network load on the PPI servers 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23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658400" y="5705280"/>
              <a:ext cx="3391200" cy="5659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2640" y="5699520"/>
                <a:ext cx="3402000" cy="5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49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Developing Longitudinal Milkers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finally </a:t>
            </a:r>
            <a:r>
              <a:rPr lang="en-US" altLang="zh-TW" dirty="0"/>
              <a:t>store each binary, the offer metadata (e.g., registry requirements, advertiser ids), and the timestamp of execution. </a:t>
            </a:r>
            <a:endParaRPr lang="zh-TW" altLang="en-US" dirty="0" smtClean="0"/>
          </a:p>
          <a:p>
            <a:endParaRPr lang="zh-TW" altLang="en-US" dirty="0" smtClean="0"/>
          </a:p>
          <a:p>
            <a:pPr lvl="1"/>
            <a:r>
              <a:rPr lang="en-US" altLang="zh-TW" dirty="0"/>
              <a:t>They</a:t>
            </a:r>
            <a:r>
              <a:rPr lang="zh-TW" altLang="en-US" dirty="0"/>
              <a:t> </a:t>
            </a:r>
            <a:r>
              <a:rPr lang="en-US" altLang="zh-TW" dirty="0"/>
              <a:t>ran </a:t>
            </a:r>
            <a:r>
              <a:rPr lang="en-US" altLang="zh-TW" dirty="0" err="1"/>
              <a:t>milkers</a:t>
            </a:r>
            <a:r>
              <a:rPr lang="en-US" altLang="zh-TW" dirty="0"/>
              <a:t> every hour from a collection of cloud instances hosted in the United States over a year long period from January 8, 2015–January 7, 2016. </a:t>
            </a:r>
            <a:endParaRPr lang="zh-TW" altLang="en-US" dirty="0"/>
          </a:p>
          <a:p>
            <a:pPr lvl="1"/>
            <a:endParaRPr lang="zh-TW" altLang="en-US" dirty="0" smtClean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4114594"/>
            <a:ext cx="4644530" cy="19304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8200" y="4226907"/>
            <a:ext cx="6261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charset="0"/>
              <a:buChar char="•"/>
            </a:pPr>
            <a:r>
              <a:rPr lang="en-US" altLang="zh-TW" sz="2400" dirty="0" smtClean="0"/>
              <a:t>In </a:t>
            </a:r>
            <a:r>
              <a:rPr lang="en-US" altLang="zh-TW" sz="2400" dirty="0"/>
              <a:t>total, authors</a:t>
            </a:r>
            <a:r>
              <a:rPr lang="zh-TW" altLang="en-US" sz="2400" dirty="0"/>
              <a:t> </a:t>
            </a:r>
            <a:r>
              <a:rPr lang="en-US" altLang="zh-TW" sz="2400" dirty="0"/>
              <a:t>collected 446,852 offers. These offers contained 2,841 unique URLs, 1,809 unique digests, and 1,211 unique product ID. </a:t>
            </a:r>
          </a:p>
        </p:txBody>
      </p:sp>
    </p:spTree>
    <p:extLst>
      <p:ext uri="{BB962C8B-B14F-4D97-AF65-F5344CB8AC3E}">
        <p14:creationId xmlns:p14="http://schemas.microsoft.com/office/powerpoint/2010/main" val="192829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Tracking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Pricing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Because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/>
              <a:t>exact daily prices that </a:t>
            </a:r>
            <a:r>
              <a:rPr lang="en-US" altLang="zh-TW" dirty="0" smtClean="0"/>
              <a:t>advertisers </a:t>
            </a:r>
            <a:r>
              <a:rPr lang="en-US" altLang="zh-TW" dirty="0"/>
              <a:t>pay per install are available only to publishers </a:t>
            </a:r>
            <a:r>
              <a:rPr lang="en-US" altLang="zh-TW" dirty="0" smtClean="0"/>
              <a:t>delivering </a:t>
            </a:r>
            <a:r>
              <a:rPr lang="en-US" altLang="zh-TW" dirty="0"/>
              <a:t>successful </a:t>
            </a:r>
            <a:r>
              <a:rPr lang="en-US" altLang="zh-TW" dirty="0" smtClean="0"/>
              <a:t>installs,</a:t>
            </a:r>
            <a:r>
              <a:rPr lang="zh-TW" altLang="en-US" dirty="0" smtClean="0"/>
              <a:t>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b="1" dirty="0" smtClean="0"/>
              <a:t>track </a:t>
            </a:r>
            <a:r>
              <a:rPr lang="en-US" altLang="zh-TW" b="1" dirty="0"/>
              <a:t>the average price</a:t>
            </a:r>
            <a:r>
              <a:rPr lang="en-US" altLang="zh-TW" dirty="0"/>
              <a:t> per </a:t>
            </a:r>
            <a:r>
              <a:rPr lang="en-US" altLang="zh-TW" dirty="0" smtClean="0"/>
              <a:t>install </a:t>
            </a:r>
            <a:r>
              <a:rPr lang="en-US" altLang="zh-TW" dirty="0"/>
              <a:t>across the PPI ecosystem </a:t>
            </a:r>
            <a:r>
              <a:rPr lang="en-US" altLang="zh-TW" b="1" dirty="0"/>
              <a:t>as publicly advertised by PPI networks and resellers</a:t>
            </a:r>
            <a:r>
              <a:rPr lang="en-US" altLang="zh-TW" dirty="0"/>
              <a:t> to attract </a:t>
            </a:r>
            <a:r>
              <a:rPr lang="en-US" altLang="zh-TW" dirty="0" smtClean="0"/>
              <a:t>affiliates</a:t>
            </a:r>
            <a:r>
              <a:rPr lang="en-US" altLang="zh-TW" dirty="0"/>
              <a:t>. </a:t>
            </a:r>
          </a:p>
          <a:p>
            <a:endParaRPr lang="en-US" altLang="zh-TW" dirty="0"/>
          </a:p>
          <a:p>
            <a:r>
              <a:rPr lang="en-US" altLang="zh-TW" dirty="0" smtClean="0"/>
              <a:t>In total</a:t>
            </a:r>
            <a:r>
              <a:rPr lang="en-US" altLang="zh-TW" dirty="0"/>
              <a:t>, </a:t>
            </a:r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identify five </a:t>
            </a:r>
            <a:r>
              <a:rPr lang="en-US" altLang="zh-TW" dirty="0"/>
              <a:t>PPI-related websites that provide a breakdown of the current price per install paid across 219 regions, with rates varying between </a:t>
            </a:r>
            <a:r>
              <a:rPr lang="en-US" altLang="zh-TW" b="1" dirty="0"/>
              <a:t>$0.01–$2.09</a:t>
            </a:r>
            <a:r>
              <a:rPr lang="en-US" altLang="zh-TW" dirty="0"/>
              <a:t>. </a:t>
            </a:r>
            <a:endParaRPr lang="zh-TW" altLang="en-US" dirty="0"/>
          </a:p>
          <a:p>
            <a:pPr lvl="1"/>
            <a:r>
              <a:rPr lang="en-US" altLang="zh-TW" dirty="0"/>
              <a:t>These sites include </a:t>
            </a:r>
            <a:r>
              <a:rPr lang="en-US" altLang="zh-TW" i="1" dirty="0" err="1"/>
              <a:t>cinstaller.com</a:t>
            </a:r>
            <a:r>
              <a:rPr lang="en-US" altLang="zh-TW" dirty="0"/>
              <a:t>, </a:t>
            </a:r>
            <a:r>
              <a:rPr lang="en-US" altLang="zh-TW" i="1" dirty="0" err="1"/>
              <a:t>installmania</a:t>
            </a:r>
            <a:r>
              <a:rPr lang="en-US" altLang="zh-TW" i="1" dirty="0"/>
              <a:t>. com</a:t>
            </a:r>
            <a:r>
              <a:rPr lang="en-US" altLang="zh-TW" dirty="0"/>
              <a:t>, </a:t>
            </a:r>
            <a:r>
              <a:rPr lang="en-US" altLang="zh-TW" i="1" dirty="0" err="1"/>
              <a:t>cashmylinks.com</a:t>
            </a:r>
            <a:r>
              <a:rPr lang="en-US" altLang="zh-TW" dirty="0"/>
              <a:t>, </a:t>
            </a:r>
            <a:r>
              <a:rPr lang="en-US" altLang="zh-TW" i="1" dirty="0" err="1" smtClean="0"/>
              <a:t>perinstallbucks.com</a:t>
            </a:r>
            <a:r>
              <a:rPr lang="en-US" altLang="zh-TW" dirty="0"/>
              <a:t>, and </a:t>
            </a:r>
            <a:r>
              <a:rPr lang="en-US" altLang="zh-TW" i="1" dirty="0" err="1"/>
              <a:t>truemediaparnter.com</a:t>
            </a:r>
            <a:r>
              <a:rPr lang="en-US" altLang="zh-TW" dirty="0"/>
              <a:t>. </a:t>
            </a:r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25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542040" y="3324600"/>
              <a:ext cx="4622040" cy="18741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4480" y="3321360"/>
                <a:ext cx="4636800" cy="18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Regional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Pricing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147094"/>
            <a:ext cx="5829300" cy="3708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337" y="2159484"/>
            <a:ext cx="5702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Executing and Annotating Offers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execute </a:t>
            </a:r>
            <a:r>
              <a:rPr lang="en-US" altLang="zh-TW" dirty="0"/>
              <a:t>all downloaded binaries in a sandboxed </a:t>
            </a:r>
            <a:r>
              <a:rPr lang="en-US" altLang="zh-TW" dirty="0" smtClean="0"/>
              <a:t>environment </a:t>
            </a:r>
            <a:r>
              <a:rPr lang="en-US" altLang="zh-TW" dirty="0"/>
              <a:t>similar in </a:t>
            </a:r>
            <a:r>
              <a:rPr lang="en-US" altLang="zh-TW" dirty="0" smtClean="0"/>
              <a:t>flavor </a:t>
            </a:r>
            <a:r>
              <a:rPr lang="en-US" altLang="zh-TW" dirty="0"/>
              <a:t>to </a:t>
            </a:r>
            <a:r>
              <a:rPr lang="en-US" altLang="zh-TW" dirty="0" smtClean="0"/>
              <a:t>Anubis, </a:t>
            </a:r>
            <a:r>
              <a:rPr lang="en-US" altLang="zh-TW" dirty="0" err="1" smtClean="0"/>
              <a:t>CWSandbox</a:t>
            </a:r>
            <a:r>
              <a:rPr lang="en-US" altLang="zh-TW" dirty="0" smtClean="0"/>
              <a:t>, </a:t>
            </a:r>
            <a:r>
              <a:rPr lang="en-US" altLang="zh-TW" dirty="0"/>
              <a:t>and </a:t>
            </a:r>
            <a:r>
              <a:rPr lang="en-US" altLang="zh-TW" dirty="0" smtClean="0"/>
              <a:t>GQ.</a:t>
            </a:r>
            <a:endParaRPr lang="zh-TW" altLang="en-US" dirty="0" smtClean="0"/>
          </a:p>
          <a:p>
            <a:pPr lvl="1"/>
            <a:r>
              <a:rPr lang="en-US" altLang="zh-TW" dirty="0"/>
              <a:t>log all network requests and responses 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file </a:t>
            </a:r>
            <a:r>
              <a:rPr lang="en-US" altLang="zh-TW" dirty="0"/>
              <a:t>system </a:t>
            </a:r>
            <a:r>
              <a:rPr lang="en-US" altLang="zh-TW" dirty="0" smtClean="0"/>
              <a:t>changes,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modified </a:t>
            </a:r>
            <a:r>
              <a:rPr lang="en-US" altLang="zh-TW" dirty="0"/>
              <a:t>registry keys, and spawned processes. </a:t>
            </a:r>
            <a:endParaRPr lang="zh-TW" altLang="en-US" dirty="0" smtClean="0"/>
          </a:p>
          <a:p>
            <a:pPr lvl="1"/>
            <a:r>
              <a:rPr lang="en-US" altLang="zh-TW" dirty="0"/>
              <a:t>monitor whether the executable changes any preferences related to Chrome or Internet </a:t>
            </a:r>
            <a:r>
              <a:rPr lang="en-US" altLang="zh-TW" dirty="0" smtClean="0"/>
              <a:t>Explorer. </a:t>
            </a:r>
            <a:endParaRPr lang="en-US" altLang="zh-TW" dirty="0"/>
          </a:p>
          <a:p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annotate </a:t>
            </a:r>
            <a:r>
              <a:rPr lang="en-US" altLang="zh-TW" dirty="0"/>
              <a:t>each binary with third-party intelligence gathered through </a:t>
            </a:r>
            <a:r>
              <a:rPr lang="en-US" altLang="zh-TW" dirty="0" err="1"/>
              <a:t>VirusTotal</a:t>
            </a:r>
            <a:r>
              <a:rPr lang="en-US" altLang="zh-TW" dirty="0"/>
              <a:t> at the end of our collection period.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Also</a:t>
            </a:r>
            <a:r>
              <a:rPr lang="zh-TW" altLang="en-US" dirty="0" smtClean="0"/>
              <a:t> </a:t>
            </a:r>
            <a:r>
              <a:rPr lang="en-US" altLang="zh-TW" dirty="0" smtClean="0"/>
              <a:t>collecting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any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labels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 </a:t>
            </a:r>
            <a:r>
              <a:rPr lang="en-US" altLang="zh-TW" dirty="0"/>
              <a:t>61 anti-virus </a:t>
            </a:r>
            <a:r>
              <a:rPr lang="en-US" altLang="zh-TW" dirty="0" smtClean="0"/>
              <a:t>engines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binary.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5" name="向左箭號 4">
            <a:hlinkClick r:id="rId3" action="ppaction://hlinksldjump"/>
          </p:cNvPr>
          <p:cNvSpPr/>
          <p:nvPr/>
        </p:nvSpPr>
        <p:spPr>
          <a:xfrm>
            <a:off x="192506" y="6048458"/>
            <a:ext cx="485274" cy="625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596120" y="2946240"/>
              <a:ext cx="4623120" cy="28609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0360" y="2942280"/>
                <a:ext cx="4637520" cy="28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5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and Classifying Offers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classified </a:t>
            </a:r>
            <a:r>
              <a:rPr lang="en-US" altLang="zh-TW" dirty="0"/>
              <a:t>all of the advertiser binaries in our dataset into distinct families. </a:t>
            </a:r>
            <a:endParaRPr lang="zh-TW" altLang="en-US" dirty="0" smtClean="0"/>
          </a:p>
          <a:p>
            <a:pPr lvl="1" algn="just"/>
            <a:r>
              <a:rPr lang="en-US" altLang="zh-TW" dirty="0" smtClean="0"/>
              <a:t>to </a:t>
            </a:r>
            <a:r>
              <a:rPr lang="en-US" altLang="zh-TW" dirty="0"/>
              <a:t>de-duplicate instances </a:t>
            </a:r>
            <a:r>
              <a:rPr lang="en-US" altLang="zh-TW" dirty="0">
                <a:solidFill>
                  <a:srgbClr val="FF0000"/>
                </a:solidFill>
              </a:rPr>
              <a:t>where the same advertiser works with multiple PPI networks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where </a:t>
            </a:r>
            <a:r>
              <a:rPr lang="en-US" altLang="zh-TW" dirty="0">
                <a:solidFill>
                  <a:srgbClr val="FF0000"/>
                </a:solidFill>
              </a:rPr>
              <a:t>advertisers introduce polymorphism </a:t>
            </a:r>
            <a:r>
              <a:rPr lang="en-US" altLang="zh-TW" dirty="0"/>
              <a:t>due to software updates, </a:t>
            </a:r>
            <a:r>
              <a:rPr lang="en-US" altLang="zh-TW" dirty="0" smtClean="0"/>
              <a:t>sub-affiliate </a:t>
            </a:r>
            <a:r>
              <a:rPr lang="en-US" altLang="zh-TW" dirty="0"/>
              <a:t>programs, or to evade detection by anti-virus </a:t>
            </a:r>
            <a:r>
              <a:rPr lang="en-US" altLang="zh-TW" dirty="0" smtClean="0"/>
              <a:t>engines.</a:t>
            </a:r>
            <a:endParaRPr lang="zh-TW" altLang="en-US" dirty="0" smtClean="0"/>
          </a:p>
          <a:p>
            <a:pPr lvl="1" algn="just"/>
            <a:endParaRPr lang="zh-TW" altLang="en-US" dirty="0"/>
          </a:p>
          <a:p>
            <a:pPr algn="just"/>
            <a:r>
              <a:rPr lang="en-US" altLang="zh-TW" dirty="0" smtClean="0"/>
              <a:t> </a:t>
            </a:r>
            <a:r>
              <a:rPr lang="en-US" altLang="zh-TW" dirty="0"/>
              <a:t>Through all </a:t>
            </a:r>
            <a:r>
              <a:rPr lang="en-US" altLang="zh-TW" dirty="0" smtClean="0"/>
              <a:t>clustering </a:t>
            </a:r>
            <a:r>
              <a:rPr lang="en-US" altLang="zh-TW" dirty="0"/>
              <a:t>techniques,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generate </a:t>
            </a:r>
            <a:r>
              <a:rPr lang="en-US" altLang="zh-TW" dirty="0">
                <a:solidFill>
                  <a:srgbClr val="FF0000"/>
                </a:solidFill>
              </a:rPr>
              <a:t>873</a:t>
            </a:r>
            <a:r>
              <a:rPr lang="en-US" altLang="zh-TW" dirty="0"/>
              <a:t> non- overlapping clusters 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5" name="向左箭號 4">
            <a:hlinkClick r:id="rId3" action="ppaction://hlinksldjump"/>
          </p:cNvPr>
          <p:cNvSpPr/>
          <p:nvPr/>
        </p:nvSpPr>
        <p:spPr>
          <a:xfrm>
            <a:off x="192506" y="6048458"/>
            <a:ext cx="485274" cy="625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4965840" y="1475280"/>
              <a:ext cx="2066400" cy="3772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0800" y="1469880"/>
                <a:ext cx="207972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5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Process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classified all</a:t>
            </a:r>
            <a:r>
              <a:rPr lang="zh-TW" altLang="en-US" dirty="0" smtClean="0"/>
              <a:t> </a:t>
            </a:r>
            <a:r>
              <a:rPr lang="en-US" altLang="zh-TW" dirty="0"/>
              <a:t>binaries based on </a:t>
            </a:r>
          </a:p>
          <a:p>
            <a:pPr lvl="1"/>
            <a:r>
              <a:rPr lang="en-US" altLang="zh-TW" dirty="0" smtClean="0"/>
              <a:t>overlapping </a:t>
            </a:r>
            <a:r>
              <a:rPr lang="en-US" altLang="zh-TW" dirty="0"/>
              <a:t>registry key </a:t>
            </a:r>
            <a:r>
              <a:rPr lang="en-US" altLang="zh-TW" dirty="0" smtClean="0"/>
              <a:t>modifications </a:t>
            </a:r>
            <a:endParaRPr lang="en-US" altLang="zh-TW" dirty="0"/>
          </a:p>
          <a:p>
            <a:pPr lvl="1"/>
            <a:r>
              <a:rPr lang="en-US" altLang="zh-TW" dirty="0"/>
              <a:t>domains contacted during </a:t>
            </a:r>
            <a:r>
              <a:rPr lang="en-US" altLang="zh-TW" dirty="0" smtClean="0"/>
              <a:t>execution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process names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digital certificates </a:t>
            </a:r>
            <a:r>
              <a:rPr lang="en-US" altLang="zh-TW" dirty="0"/>
              <a:t>used to sign the advertiser’s software (only 58% of offers were signed)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29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839560" y="1278720"/>
              <a:ext cx="1290600" cy="4237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4160" y="1271520"/>
                <a:ext cx="1303920" cy="4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FFAF3A"/>
                </a:solidFill>
              </a:rPr>
              <a:t>Introduction</a:t>
            </a:r>
            <a:endParaRPr kumimoji="1" lang="zh-TW" altLang="en-US" dirty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2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Process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5638800" cy="45307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also cluster </a:t>
            </a:r>
            <a:r>
              <a:rPr lang="en-US" altLang="zh-TW" dirty="0"/>
              <a:t>offers based on </a:t>
            </a:r>
            <a:r>
              <a:rPr lang="en-US" altLang="zh-TW" dirty="0">
                <a:solidFill>
                  <a:srgbClr val="FF0000"/>
                </a:solidFill>
              </a:rPr>
              <a:t>the registry keys</a:t>
            </a:r>
            <a:r>
              <a:rPr lang="en-US" altLang="zh-TW" dirty="0"/>
              <a:t> present in the </a:t>
            </a:r>
            <a:r>
              <a:rPr lang="en-US" altLang="zh-TW" dirty="0" smtClean="0"/>
              <a:t>installation </a:t>
            </a:r>
            <a:r>
              <a:rPr lang="en-US" altLang="zh-TW" dirty="0"/>
              <a:t>pre-conditions </a:t>
            </a:r>
            <a:r>
              <a:rPr lang="en-US" altLang="zh-TW" dirty="0">
                <a:solidFill>
                  <a:srgbClr val="FF0000"/>
                </a:solidFill>
              </a:rPr>
              <a:t>provided by PPI networks during offer selection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These pre-conditions unambiguously </a:t>
            </a:r>
            <a:r>
              <a:rPr lang="en-US" altLang="zh-TW" dirty="0" smtClean="0"/>
              <a:t>reveal </a:t>
            </a:r>
            <a:r>
              <a:rPr lang="en-US" altLang="zh-TW" dirty="0"/>
              <a:t>all of the registry paths controlled by a single family, such as </a:t>
            </a:r>
            <a:r>
              <a:rPr lang="en-US" altLang="zh-TW" i="1" dirty="0" err="1" smtClean="0"/>
              <a:t>Wajam</a:t>
            </a:r>
            <a:r>
              <a:rPr lang="en-US" altLang="zh-TW" i="1" dirty="0" smtClean="0"/>
              <a:t> </a:t>
            </a:r>
            <a:r>
              <a:rPr lang="en-US" altLang="zh-TW" dirty="0"/>
              <a:t>which installs under 418 unique registry keys. </a:t>
            </a:r>
            <a:endParaRPr lang="zh-TW" altLang="en-US" dirty="0" smtClean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Authors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cluster </a:t>
            </a:r>
            <a:r>
              <a:rPr lang="en-US" altLang="zh-TW" dirty="0">
                <a:solidFill>
                  <a:srgbClr val="FF0000"/>
                </a:solidFill>
              </a:rPr>
              <a:t>offers that contain the same registry checks.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298575"/>
            <a:ext cx="5715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Naming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Clusters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manually </a:t>
            </a:r>
            <a:r>
              <a:rPr lang="en-US" altLang="zh-TW" dirty="0"/>
              <a:t>review all clusters active for more than 150 days totaling 58 distinct clusters. </a:t>
            </a:r>
            <a:endParaRPr lang="zh-TW" altLang="en-US" dirty="0"/>
          </a:p>
          <a:p>
            <a:pPr lvl="1"/>
            <a:r>
              <a:rPr lang="en-US" altLang="zh-TW" dirty="0"/>
              <a:t>Authors</a:t>
            </a:r>
            <a:r>
              <a:rPr lang="zh-TW" altLang="en-US" dirty="0"/>
              <a:t> </a:t>
            </a:r>
            <a:r>
              <a:rPr lang="en-US" altLang="zh-TW" dirty="0" smtClean="0"/>
              <a:t>derive </a:t>
            </a:r>
            <a:r>
              <a:rPr lang="en-US" altLang="zh-TW" dirty="0"/>
              <a:t>family labels based </a:t>
            </a:r>
            <a:r>
              <a:rPr lang="en-US" altLang="zh-TW" dirty="0" smtClean="0"/>
              <a:t>on </a:t>
            </a:r>
            <a:r>
              <a:rPr lang="en-US" altLang="zh-TW" dirty="0"/>
              <a:t>the most common naming convention found in </a:t>
            </a:r>
            <a:r>
              <a:rPr lang="en-US" altLang="zh-TW" dirty="0" err="1"/>
              <a:t>VirusTotal</a:t>
            </a:r>
            <a:r>
              <a:rPr lang="en-US" altLang="zh-TW" dirty="0"/>
              <a:t> for a cluster. 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no public name </a:t>
            </a:r>
            <a:r>
              <a:rPr lang="en-US" altLang="zh-TW" dirty="0" smtClean="0"/>
              <a:t>exists</a:t>
            </a:r>
            <a:r>
              <a:rPr lang="en-US" altLang="zh-TW" dirty="0"/>
              <a:t>, </a:t>
            </a:r>
            <a:r>
              <a:rPr lang="en-US" altLang="zh-TW" dirty="0" smtClean="0"/>
              <a:t>authors </a:t>
            </a:r>
            <a:r>
              <a:rPr lang="en-US" altLang="zh-TW" dirty="0"/>
              <a:t>fall back to the advertiser name listed in the offer metadata provided by PPI networks. </a:t>
            </a:r>
            <a:endParaRPr lang="zh-TW" altLang="en-US" dirty="0" smtClean="0"/>
          </a:p>
          <a:p>
            <a:pPr lvl="1"/>
            <a:endParaRPr lang="en-US" altLang="zh-TW" dirty="0"/>
          </a:p>
          <a:p>
            <a:r>
              <a:rPr lang="en-US" altLang="zh-TW" dirty="0"/>
              <a:t>For all clusters </a:t>
            </a:r>
            <a:r>
              <a:rPr lang="en-US" altLang="zh-TW" dirty="0" smtClean="0"/>
              <a:t>lasting </a:t>
            </a:r>
            <a:r>
              <a:rPr lang="en-US" altLang="zh-TW" dirty="0"/>
              <a:t>less than 150 days,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rely </a:t>
            </a:r>
            <a:r>
              <a:rPr lang="en-US" altLang="zh-TW" dirty="0"/>
              <a:t>exclusively on the </a:t>
            </a:r>
            <a:r>
              <a:rPr lang="en-US" altLang="zh-TW" dirty="0" smtClean="0"/>
              <a:t>advertiser </a:t>
            </a:r>
            <a:r>
              <a:rPr lang="en-US" altLang="zh-TW" dirty="0"/>
              <a:t>name. </a:t>
            </a:r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621680" y="1118520"/>
              <a:ext cx="5787720" cy="16282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5920" y="1114560"/>
                <a:ext cx="5799240" cy="163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Limatations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Authors’</a:t>
            </a:r>
            <a:r>
              <a:rPr lang="zh-TW" altLang="en-US" dirty="0" smtClean="0"/>
              <a:t> </a:t>
            </a:r>
            <a:r>
              <a:rPr lang="en-US" altLang="zh-TW" dirty="0" smtClean="0"/>
              <a:t>pipeline </a:t>
            </a:r>
            <a:r>
              <a:rPr lang="en-US" altLang="zh-TW" dirty="0"/>
              <a:t>runs exclusively from United States IP addresses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/>
              <a:t>This potentially biases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perspective </a:t>
            </a:r>
            <a:r>
              <a:rPr lang="en-US" altLang="zh-TW" dirty="0"/>
              <a:t>of PPI offers in the event advertisers </a:t>
            </a:r>
            <a:r>
              <a:rPr lang="en-US" altLang="zh-TW" dirty="0" smtClean="0"/>
              <a:t>distribute </a:t>
            </a:r>
            <a:r>
              <a:rPr lang="en-US" altLang="zh-TW" dirty="0"/>
              <a:t>exclusively to non-US territories. </a:t>
            </a:r>
          </a:p>
          <a:p>
            <a:pPr lvl="1"/>
            <a:endParaRPr kumimoji="1" lang="zh-TW" altLang="en-US" dirty="0" smtClean="0"/>
          </a:p>
          <a:p>
            <a:pPr lvl="1"/>
            <a:r>
              <a:rPr lang="en-US" altLang="zh-TW" dirty="0" smtClean="0"/>
              <a:t>But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/>
              <a:t>US is the highest paid region for installs, which makes it one of the most interesting to analyze. 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32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851840" y="1264320"/>
              <a:ext cx="5231160" cy="1446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520" y="1257120"/>
                <a:ext cx="5241240" cy="14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Limatations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Lacking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exact </a:t>
            </a:r>
            <a:r>
              <a:rPr lang="en-US" altLang="zh-TW" dirty="0"/>
              <a:t>pricing details per </a:t>
            </a:r>
            <a:r>
              <a:rPr lang="en-US" altLang="zh-TW" dirty="0" smtClean="0"/>
              <a:t>install.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/>
              <a:t>Because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do </a:t>
            </a:r>
            <a:r>
              <a:rPr lang="en-US" altLang="zh-TW" dirty="0"/>
              <a:t>not participate directly in the PPI </a:t>
            </a:r>
            <a:r>
              <a:rPr lang="en-US" altLang="zh-TW" dirty="0" smtClean="0"/>
              <a:t>ecosystem,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lack </a:t>
            </a:r>
            <a:r>
              <a:rPr lang="en-US" altLang="zh-TW" dirty="0"/>
              <a:t>exact pricing details per install. </a:t>
            </a:r>
          </a:p>
          <a:p>
            <a:pPr lvl="1"/>
            <a:endParaRPr lang="zh-TW" altLang="en-US" dirty="0"/>
          </a:p>
          <a:p>
            <a:pPr lvl="1"/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attempt </a:t>
            </a:r>
            <a:r>
              <a:rPr lang="en-US" altLang="zh-TW" dirty="0"/>
              <a:t>to extrapolate these values based on public pricing used to attract affiliates, but </a:t>
            </a:r>
            <a:r>
              <a:rPr lang="en-US" altLang="zh-TW" dirty="0" smtClean="0"/>
              <a:t>they </a:t>
            </a:r>
            <a:r>
              <a:rPr lang="en-US" altLang="zh-TW" dirty="0"/>
              <a:t>cannot </a:t>
            </a:r>
            <a:r>
              <a:rPr lang="en-US" altLang="zh-TW" dirty="0" smtClean="0"/>
              <a:t>verify </a:t>
            </a:r>
            <a:r>
              <a:rPr lang="en-US" altLang="zh-TW" dirty="0"/>
              <a:t>the accuracy of this data other than to corroborate similar rates cited within the underground. 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61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Limatations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Family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classification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challenging</a:t>
            </a:r>
            <a:r>
              <a:rPr lang="zh-TW" altLang="en-US" dirty="0" smtClean="0"/>
              <a:t> </a:t>
            </a:r>
            <a:r>
              <a:rPr lang="en-US" altLang="zh-TW" dirty="0"/>
              <a:t>where there is frequent disagreement </a:t>
            </a:r>
            <a:r>
              <a:rPr lang="en-US" altLang="zh-TW" dirty="0" smtClean="0"/>
              <a:t>between </a:t>
            </a:r>
            <a:r>
              <a:rPr lang="en-US" altLang="zh-TW" dirty="0"/>
              <a:t>anti-virus naming </a:t>
            </a:r>
            <a:r>
              <a:rPr lang="en-US" altLang="zh-TW" dirty="0" smtClean="0"/>
              <a:t>conventions.</a:t>
            </a:r>
            <a:endParaRPr lang="zh-TW" altLang="en-US" dirty="0" smtClean="0"/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reconcile </a:t>
            </a:r>
            <a:r>
              <a:rPr lang="en-US" altLang="zh-TW" dirty="0"/>
              <a:t>these discrepancies for the longest running PPI campaigns at the expense of overlooking the long tail of brief </a:t>
            </a:r>
            <a:r>
              <a:rPr lang="en-US" altLang="zh-TW" dirty="0" smtClean="0"/>
              <a:t>campaigns</a:t>
            </a:r>
            <a:r>
              <a:rPr lang="en-US" altLang="zh-TW" dirty="0"/>
              <a:t>. 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Limatations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Perspective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/>
              <a:t> </a:t>
            </a:r>
            <a:r>
              <a:rPr lang="en-US" altLang="zh-TW" dirty="0" smtClean="0"/>
              <a:t>PPI</a:t>
            </a:r>
            <a:r>
              <a:rPr lang="zh-TW" altLang="en-US" dirty="0" smtClean="0"/>
              <a:t> </a:t>
            </a:r>
            <a:r>
              <a:rPr lang="en-US" altLang="zh-TW" dirty="0" smtClean="0"/>
              <a:t>ecosystem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restricted.</a:t>
            </a:r>
            <a:endParaRPr lang="zh-TW" altLang="en-US" dirty="0" smtClean="0"/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perspective of the PPI ecosystem is restricted to four PPI networks due to the time-intensive process of building </a:t>
            </a:r>
            <a:r>
              <a:rPr lang="en-US" altLang="zh-TW" dirty="0" err="1" smtClean="0"/>
              <a:t>milkers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While there is a risk our findings are not representative of the entire ecosystem, </a:t>
            </a:r>
            <a:r>
              <a:rPr lang="en-US" altLang="zh-TW" dirty="0" smtClean="0"/>
              <a:t>there </a:t>
            </a:r>
            <a:r>
              <a:rPr lang="en-US" altLang="zh-TW" dirty="0"/>
              <a:t>is substantial overlap between the advertisers of each PPI network.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Exploring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Commercial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PPI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Offers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High-Level Metrics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the 1,211 product identifiers embedded by PPI </a:t>
            </a:r>
            <a:r>
              <a:rPr lang="en-US" altLang="zh-TW" dirty="0" smtClean="0"/>
              <a:t>networks </a:t>
            </a:r>
            <a:r>
              <a:rPr lang="en-US" altLang="zh-TW" dirty="0"/>
              <a:t>in each offer for accounting purposes, we </a:t>
            </a:r>
            <a:r>
              <a:rPr lang="en-US" altLang="zh-TW" dirty="0" smtClean="0"/>
              <a:t>calculate </a:t>
            </a:r>
            <a:r>
              <a:rPr lang="en-US" altLang="zh-TW" dirty="0">
                <a:solidFill>
                  <a:srgbClr val="FF0000"/>
                </a:solidFill>
              </a:rPr>
              <a:t>the total distinct simultaneous offers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per PPI network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the duration that advertisers run each offer</a:t>
            </a:r>
            <a:r>
              <a:rPr lang="en-US" altLang="zh-TW" dirty="0"/>
              <a:t>.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858583"/>
            <a:ext cx="5516217" cy="3568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High-Level Metrics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957" t="3228" r="5652" b="2748"/>
          <a:stretch/>
        </p:blipFill>
        <p:spPr>
          <a:xfrm>
            <a:off x="5711687" y="1938095"/>
            <a:ext cx="5985565" cy="35913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94" y="5776841"/>
            <a:ext cx="3263900" cy="279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287" y="5764141"/>
            <a:ext cx="4597400" cy="29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筆跡 2"/>
              <p14:cNvContentPartPr/>
              <p14:nvPr/>
            </p14:nvContentPartPr>
            <p14:xfrm>
              <a:off x="3503880" y="1249560"/>
              <a:ext cx="2019600" cy="57276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5960" y="1244880"/>
                <a:ext cx="2035080" cy="5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Longest Running Campaigns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8112"/>
          <a:stretch/>
        </p:blipFill>
        <p:spPr>
          <a:xfrm>
            <a:off x="1325124" y="1690688"/>
            <a:ext cx="4529670" cy="415352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48" y="1690688"/>
            <a:ext cx="5052327" cy="29343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/>
              <p14:cNvContentPartPr/>
              <p14:nvPr/>
            </p14:nvContentPartPr>
            <p14:xfrm>
              <a:off x="4175640" y="1180800"/>
              <a:ext cx="1972800" cy="67752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8800" y="1171800"/>
                <a:ext cx="1988640" cy="6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risen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recent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years,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risen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forefront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threats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facing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users.</a:t>
            </a:r>
            <a:r>
              <a:rPr kumimoji="1" lang="zh-TW" altLang="en-US" dirty="0" smtClean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3" y="2822575"/>
            <a:ext cx="5537200" cy="35337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2822574"/>
            <a:ext cx="5482171" cy="3533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859400" y="1312920"/>
              <a:ext cx="9723240" cy="164268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360" y="1308960"/>
                <a:ext cx="9739800" cy="16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Longest Running </a:t>
            </a:r>
            <a:r>
              <a:rPr lang="en-US" altLang="zh-TW" dirty="0" smtClean="0"/>
              <a:t>Campaigns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A</a:t>
            </a:r>
            <a:r>
              <a:rPr lang="en-US" altLang="zh-TW" dirty="0" smtClean="0"/>
              <a:t>d</a:t>
            </a:r>
            <a:r>
              <a:rPr lang="zh-TW" altLang="en-US" dirty="0" smtClean="0"/>
              <a:t> </a:t>
            </a:r>
            <a:r>
              <a:rPr lang="en-US" altLang="zh-TW" dirty="0"/>
              <a:t>I</a:t>
            </a:r>
            <a:r>
              <a:rPr lang="en-US" altLang="zh-TW" dirty="0" smtClean="0"/>
              <a:t>njectors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Ad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Injector</a:t>
            </a:r>
            <a:r>
              <a:rPr lang="zh-TW" altLang="en-US" b="1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Ad injectors </a:t>
            </a:r>
            <a:r>
              <a:rPr lang="en-US" altLang="zh-TW" dirty="0">
                <a:solidFill>
                  <a:srgbClr val="FF0000"/>
                </a:solidFill>
              </a:rPr>
              <a:t>modify a user’s browsing experience to replace or insert additional advertisements </a:t>
            </a:r>
            <a:r>
              <a:rPr lang="en-US" altLang="zh-TW" dirty="0"/>
              <a:t>that otherwise would not appear on a website. </a:t>
            </a:r>
            <a:endParaRPr lang="zh-TW" altLang="en-US" dirty="0" smtClean="0"/>
          </a:p>
          <a:p>
            <a:pPr lvl="1"/>
            <a:r>
              <a:rPr lang="en-US" altLang="zh-TW" dirty="0"/>
              <a:t>Of the top eight </a:t>
            </a:r>
            <a:r>
              <a:rPr lang="en-US" altLang="zh-TW" dirty="0" smtClean="0"/>
              <a:t>contributors </a:t>
            </a:r>
            <a:r>
              <a:rPr lang="en-US" altLang="zh-TW" dirty="0"/>
              <a:t>to ad injection in 2014 for Chrome, Firefox, and Internet </a:t>
            </a:r>
            <a:r>
              <a:rPr lang="en-US" altLang="zh-TW" dirty="0" smtClean="0"/>
              <a:t>Explorer, 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observe </a:t>
            </a:r>
            <a:r>
              <a:rPr lang="en-US" altLang="zh-TW" dirty="0"/>
              <a:t>six currently in the PPI ecosystem. </a:t>
            </a:r>
            <a:endParaRPr lang="zh-TW" altLang="en-US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The companies behind these software products are commercial entities that span the </a:t>
            </a:r>
            <a:r>
              <a:rPr lang="en-US" altLang="zh-TW" dirty="0" smtClean="0"/>
              <a:t>globe.</a:t>
            </a:r>
            <a:r>
              <a:rPr lang="zh-TW" altLang="en-US" dirty="0" smtClean="0"/>
              <a:t> </a:t>
            </a:r>
            <a:r>
              <a:rPr lang="en-US" altLang="zh-TW" dirty="0" smtClean="0"/>
              <a:t>(e.g.,</a:t>
            </a:r>
            <a:r>
              <a:rPr lang="zh-TW" altLang="en-US" dirty="0" smtClean="0"/>
              <a:t> </a:t>
            </a:r>
            <a:r>
              <a:rPr lang="en-US" altLang="zh-TW" i="1" dirty="0" err="1"/>
              <a:t>Wajam</a:t>
            </a:r>
            <a:r>
              <a:rPr lang="en-US" altLang="zh-TW" i="1" dirty="0"/>
              <a:t> </a:t>
            </a:r>
            <a:r>
              <a:rPr lang="en-US" altLang="zh-TW" dirty="0"/>
              <a:t>is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Canada</a:t>
            </a:r>
            <a:r>
              <a:rPr lang="en-US" altLang="zh-TW" dirty="0"/>
              <a:t>, </a:t>
            </a:r>
            <a:r>
              <a:rPr lang="en-US" altLang="zh-TW" i="1" dirty="0" err="1"/>
              <a:t>Eorezo</a:t>
            </a:r>
            <a:r>
              <a:rPr lang="en-US" altLang="zh-TW" i="1" dirty="0"/>
              <a:t> </a:t>
            </a:r>
            <a:r>
              <a:rPr lang="en-US" altLang="zh-TW" dirty="0"/>
              <a:t>is from </a:t>
            </a:r>
            <a:r>
              <a:rPr lang="en-US" altLang="zh-TW" dirty="0" smtClean="0"/>
              <a:t>France)</a:t>
            </a:r>
            <a:endParaRPr lang="zh-TW" altLang="en-US" dirty="0" smtClean="0"/>
          </a:p>
          <a:p>
            <a:pPr marL="457200" lvl="1" indent="0">
              <a:buNone/>
            </a:pPr>
            <a:endParaRPr lang="zh-TW" altLang="en-US" dirty="0" smtClean="0"/>
          </a:p>
          <a:p>
            <a:pPr lvl="1"/>
            <a:r>
              <a:rPr lang="en-US" altLang="zh-TW" dirty="0" smtClean="0"/>
              <a:t>These </a:t>
            </a:r>
            <a:r>
              <a:rPr lang="en-US" altLang="zh-TW" dirty="0"/>
              <a:t>ad injectors recuperate the initial sunk cost of </a:t>
            </a:r>
            <a:r>
              <a:rPr lang="en-US" altLang="zh-TW" dirty="0" smtClean="0"/>
              <a:t>installs </a:t>
            </a:r>
            <a:r>
              <a:rPr lang="en-US" altLang="zh-TW" dirty="0"/>
              <a:t>by monetizing users via display ads and shopping helpers until a victim finally uninstalls the injector.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40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315320" y="2505960"/>
              <a:ext cx="3445920" cy="4597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0280" y="2501280"/>
                <a:ext cx="345528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5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243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Longest Running </a:t>
            </a:r>
            <a:r>
              <a:rPr lang="en-US" altLang="zh-TW" dirty="0" smtClean="0"/>
              <a:t>Campaigns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Browser </a:t>
            </a:r>
            <a:r>
              <a:rPr lang="en-US" altLang="zh-TW" dirty="0" smtClean="0"/>
              <a:t>Hijackers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Browser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Setting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Hijackers</a:t>
            </a:r>
            <a:r>
              <a:rPr lang="zh-TW" altLang="en-US" b="1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Settings hijackers </a:t>
            </a:r>
            <a:r>
              <a:rPr lang="en-US" altLang="zh-TW" dirty="0">
                <a:solidFill>
                  <a:srgbClr val="FF0000"/>
                </a:solidFill>
              </a:rPr>
              <a:t>modify a victim’s default browser behavior</a:t>
            </a:r>
            <a:r>
              <a:rPr lang="en-US" altLang="zh-TW" dirty="0"/>
              <a:t>, typically to change the default tab or search engine to a property controlled by the hijacker. 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endParaRPr lang="zh-TW" altLang="en-US" dirty="0" smtClean="0"/>
          </a:p>
          <a:p>
            <a:pPr lvl="1"/>
            <a:r>
              <a:rPr lang="en-US" altLang="zh-TW" dirty="0"/>
              <a:t>These companies subsequently </a:t>
            </a:r>
            <a:r>
              <a:rPr lang="en-US" altLang="zh-TW" dirty="0" smtClean="0"/>
              <a:t>monetize </a:t>
            </a:r>
            <a:r>
              <a:rPr lang="en-US" altLang="zh-TW" dirty="0"/>
              <a:t>victims by selling their traffic to search engines and potentially tracking user behavior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ome </a:t>
            </a:r>
            <a:r>
              <a:rPr lang="en-US" altLang="zh-TW" dirty="0"/>
              <a:t>hijackers also profit by doubling as ad injectors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41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694840" y="1574640"/>
              <a:ext cx="4595040" cy="19173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7280" y="1569960"/>
                <a:ext cx="4611960" cy="19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Longest Running </a:t>
            </a:r>
            <a:r>
              <a:rPr lang="en-US" altLang="zh-TW" dirty="0" smtClean="0"/>
              <a:t>Campaigns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Utilities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System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Utilities</a:t>
            </a:r>
            <a:r>
              <a:rPr lang="zh-TW" altLang="en-US" b="1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System utilities </a:t>
            </a:r>
            <a:r>
              <a:rPr lang="en-US" altLang="zh-TW" dirty="0">
                <a:solidFill>
                  <a:srgbClr val="FF0000"/>
                </a:solidFill>
              </a:rPr>
              <a:t>attempt to upsell users using potentially deceptive practices</a:t>
            </a:r>
            <a:r>
              <a:rPr lang="en-US" altLang="zh-TW" dirty="0"/>
              <a:t>, with some </a:t>
            </a:r>
            <a:r>
              <a:rPr lang="en-US" altLang="zh-TW" dirty="0" smtClean="0"/>
              <a:t>meeting </a:t>
            </a:r>
            <a:r>
              <a:rPr lang="en-US" altLang="zh-TW" dirty="0"/>
              <a:t>anti-virus definitions of </a:t>
            </a:r>
            <a:r>
              <a:rPr lang="en-US" altLang="zh-TW" dirty="0" err="1"/>
              <a:t>scareware</a:t>
            </a:r>
            <a:r>
              <a:rPr lang="en-US" altLang="zh-TW" dirty="0" smtClean="0"/>
              <a:t>.  </a:t>
            </a:r>
            <a:endParaRPr lang="zh-TW" altLang="en-US" dirty="0" smtClean="0"/>
          </a:p>
          <a:p>
            <a:endParaRPr lang="zh-TW" altLang="en-US" dirty="0" smtClean="0"/>
          </a:p>
          <a:p>
            <a:pPr lvl="1"/>
            <a:r>
              <a:rPr lang="en-US" altLang="zh-TW" dirty="0" smtClean="0"/>
              <a:t>These </a:t>
            </a:r>
            <a:r>
              <a:rPr lang="en-US" altLang="zh-TW" dirty="0"/>
              <a:t>families </a:t>
            </a:r>
            <a:r>
              <a:rPr lang="en-US" altLang="zh-TW" dirty="0" smtClean="0"/>
              <a:t>repeatedly </a:t>
            </a:r>
            <a:r>
              <a:rPr lang="en-US" altLang="zh-TW" dirty="0"/>
              <a:t>generate pop-up warnings until a victim either pays a subscription </a:t>
            </a:r>
            <a:r>
              <a:rPr lang="en-US" altLang="zh-TW" dirty="0" smtClean="0"/>
              <a:t>fee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</a:t>
            </a:r>
            <a:r>
              <a:rPr lang="en-US" altLang="zh-TW" dirty="0"/>
              <a:t>uninstalls the software. 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This category </a:t>
            </a:r>
            <a:r>
              <a:rPr lang="en-US" altLang="zh-TW" dirty="0" smtClean="0"/>
              <a:t>includes </a:t>
            </a:r>
            <a:r>
              <a:rPr lang="en-US" altLang="zh-TW" dirty="0"/>
              <a:t>“speedup” </a:t>
            </a:r>
            <a:r>
              <a:rPr lang="en-US" altLang="zh-TW" dirty="0" smtClean="0"/>
              <a:t>utilities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“cloud backup” </a:t>
            </a:r>
            <a:r>
              <a:rPr lang="en-US" altLang="zh-TW" dirty="0"/>
              <a:t>utilities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42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493160" y="1547640"/>
              <a:ext cx="5015520" cy="39808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8480" y="1543680"/>
                <a:ext cx="5027040" cy="39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Longest Running </a:t>
            </a:r>
            <a:r>
              <a:rPr lang="en-US" altLang="zh-TW" dirty="0" smtClean="0"/>
              <a:t>Campaigns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Others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Some</a:t>
            </a:r>
            <a:r>
              <a:rPr lang="zh-TW" altLang="en-US" dirty="0" smtClean="0"/>
              <a:t> </a:t>
            </a:r>
            <a:r>
              <a:rPr lang="en-US" altLang="zh-TW" b="1" dirty="0" smtClean="0"/>
              <a:t>Anti-Virus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b="1" dirty="0" smtClean="0"/>
              <a:t>Major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Brands</a:t>
            </a:r>
            <a:r>
              <a:rPr lang="zh-TW" altLang="en-US" b="1" dirty="0" smtClean="0"/>
              <a:t> </a:t>
            </a:r>
            <a:r>
              <a:rPr lang="en-US" altLang="zh-TW" dirty="0" smtClean="0"/>
              <a:t>distributed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via</a:t>
            </a:r>
            <a:r>
              <a:rPr lang="zh-TW" altLang="en-US" dirty="0" smtClean="0"/>
              <a:t> </a:t>
            </a:r>
            <a:r>
              <a:rPr lang="en-US" altLang="zh-TW" dirty="0" smtClean="0"/>
              <a:t>PPI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anti-virus : </a:t>
            </a:r>
            <a:r>
              <a:rPr lang="en-US" altLang="zh-TW" dirty="0"/>
              <a:t>AVG, </a:t>
            </a:r>
            <a:r>
              <a:rPr lang="en-US" altLang="zh-TW" dirty="0" err="1"/>
              <a:t>LavaSoft</a:t>
            </a:r>
            <a:r>
              <a:rPr lang="en-US" altLang="zh-TW" dirty="0"/>
              <a:t>, </a:t>
            </a:r>
            <a:r>
              <a:rPr lang="en-US" altLang="zh-TW" dirty="0" err="1" smtClean="0"/>
              <a:t>Comodo</a:t>
            </a:r>
            <a:r>
              <a:rPr lang="en-US" altLang="zh-TW" dirty="0"/>
              <a:t>, and </a:t>
            </a:r>
            <a:r>
              <a:rPr lang="en-US" altLang="zh-TW" dirty="0" err="1"/>
              <a:t>Qihoo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pPr lvl="1"/>
            <a:r>
              <a:rPr kumimoji="1" lang="en-US" altLang="zh-TW" dirty="0" smtClean="0"/>
              <a:t>Major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Brands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lang="en-US" altLang="zh-TW" i="1" dirty="0" smtClean="0"/>
              <a:t>Opera</a:t>
            </a:r>
            <a:r>
              <a:rPr lang="en-US" altLang="zh-TW" dirty="0"/>
              <a:t>, </a:t>
            </a:r>
            <a:r>
              <a:rPr lang="en-US" altLang="zh-TW" i="1" dirty="0"/>
              <a:t>Skype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Yahoo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Toolbar,</a:t>
            </a:r>
            <a:r>
              <a:rPr lang="zh-TW" altLang="en-US" i="1" dirty="0" smtClean="0"/>
              <a:t> </a:t>
            </a:r>
            <a:r>
              <a:rPr lang="en-US" altLang="zh-TW" i="1" dirty="0" err="1" smtClean="0"/>
              <a:t>Aol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Toolbar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endParaRPr lang="zh-TW" altLang="en-US" dirty="0"/>
          </a:p>
          <a:p>
            <a:pPr lvl="1"/>
            <a:r>
              <a:rPr lang="en-US" altLang="zh-TW" dirty="0" smtClean="0"/>
              <a:t>Opera</a:t>
            </a:r>
            <a:r>
              <a:rPr lang="zh-TW" altLang="en-US" dirty="0" smtClean="0"/>
              <a:t> </a:t>
            </a:r>
            <a:r>
              <a:rPr lang="en-US" altLang="zh-TW" dirty="0"/>
              <a:t>directly interacts with PPI operators to </a:t>
            </a:r>
            <a:r>
              <a:rPr lang="en-US" altLang="zh-TW" dirty="0" smtClean="0"/>
              <a:t>purchase </a:t>
            </a:r>
            <a:r>
              <a:rPr lang="en-US" altLang="zh-TW" dirty="0"/>
              <a:t>installs </a:t>
            </a:r>
          </a:p>
          <a:p>
            <a:pPr lvl="1"/>
            <a:r>
              <a:rPr lang="en-US" altLang="zh-TW" dirty="0" smtClean="0"/>
              <a:t>Other</a:t>
            </a:r>
            <a:r>
              <a:rPr lang="zh-TW" altLang="en-US" dirty="0" smtClean="0"/>
              <a:t> </a:t>
            </a:r>
            <a:r>
              <a:rPr lang="en-US" altLang="zh-TW" dirty="0"/>
              <a:t>programs all operate affiliate programs to outsource installs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43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800600" y="1429200"/>
              <a:ext cx="950400" cy="52524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5560" y="1423440"/>
                <a:ext cx="964080" cy="5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Contending with Anti-Virus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Each </a:t>
            </a:r>
            <a:r>
              <a:rPr lang="en-US" altLang="zh-TW" dirty="0"/>
              <a:t>PPI network provides </a:t>
            </a:r>
            <a:r>
              <a:rPr lang="en-US" altLang="zh-TW" dirty="0" smtClean="0"/>
              <a:t>advertisers </a:t>
            </a:r>
            <a:r>
              <a:rPr lang="en-US" altLang="zh-TW" dirty="0">
                <a:solidFill>
                  <a:srgbClr val="FF0000"/>
                </a:solidFill>
              </a:rPr>
              <a:t>with a capability to pre-check whether an anti- virus engine is present</a:t>
            </a:r>
            <a:r>
              <a:rPr lang="en-US" altLang="zh-TW" dirty="0"/>
              <a:t> prior to displaying the advertiser’s offer. </a:t>
            </a:r>
            <a:endParaRPr lang="zh-TW" altLang="en-US" dirty="0" smtClean="0"/>
          </a:p>
          <a:p>
            <a:endParaRPr lang="en-US" altLang="zh-TW" dirty="0"/>
          </a:p>
          <a:p>
            <a:pPr lvl="1"/>
            <a:r>
              <a:rPr lang="en-US" altLang="zh-TW" dirty="0"/>
              <a:t>This pre-check consists of a </a:t>
            </a:r>
            <a:r>
              <a:rPr lang="en-US" altLang="zh-TW" dirty="0" smtClean="0"/>
              <a:t>blacklist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dirty="0" smtClean="0"/>
              <a:t> </a:t>
            </a:r>
            <a:r>
              <a:rPr lang="en-US" altLang="zh-TW" dirty="0"/>
              <a:t>of registry keys, file paths, </a:t>
            </a:r>
            <a:r>
              <a:rPr lang="en-US" altLang="zh-TW" dirty="0" smtClean="0"/>
              <a:t>and registry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dirty="0" smtClean="0"/>
              <a:t> </a:t>
            </a:r>
            <a:r>
              <a:rPr lang="en-US" altLang="zh-TW" dirty="0"/>
              <a:t>strings specified by the </a:t>
            </a:r>
            <a:r>
              <a:rPr lang="en-US" altLang="zh-TW" dirty="0" smtClean="0"/>
              <a:t>advertiser</a:t>
            </a:r>
            <a:r>
              <a:rPr lang="en-US" altLang="zh-TW" dirty="0"/>
              <a:t>.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987675"/>
            <a:ext cx="5613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Contending with Anti-Virus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 the unique offers in our dataset, 20% take </a:t>
            </a:r>
            <a:r>
              <a:rPr lang="en-US" altLang="zh-TW" dirty="0" smtClean="0"/>
              <a:t>advantage </a:t>
            </a:r>
            <a:r>
              <a:rPr lang="en-US" altLang="zh-TW" dirty="0"/>
              <a:t>of PPI downloader capabilities that </a:t>
            </a:r>
            <a:r>
              <a:rPr lang="en-US" altLang="zh-TW" dirty="0">
                <a:solidFill>
                  <a:srgbClr val="FF0000"/>
                </a:solidFill>
              </a:rPr>
              <a:t>prevent installs from occurring on clients running an anti-virus engine</a:t>
            </a:r>
            <a:r>
              <a:rPr lang="en-US" altLang="zh-TW" dirty="0"/>
              <a:t>. </a:t>
            </a:r>
            <a:endParaRPr lang="zh-TW" altLang="en-US" dirty="0" smtClean="0"/>
          </a:p>
          <a:p>
            <a:endParaRPr lang="en-US" altLang="zh-TW" dirty="0"/>
          </a:p>
          <a:p>
            <a:pPr lvl="1"/>
            <a:r>
              <a:rPr lang="en-US" altLang="zh-TW" dirty="0"/>
              <a:t>When anti-virus checks are present, </a:t>
            </a:r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find advertisers </a:t>
            </a:r>
            <a:r>
              <a:rPr lang="en-US" altLang="zh-TW" dirty="0"/>
              <a:t>target an average of 3.6 AV families. </a:t>
            </a:r>
            <a:endParaRPr lang="zh-TW" altLang="en-US" dirty="0" smtClean="0"/>
          </a:p>
          <a:p>
            <a:pPr lvl="1"/>
            <a:endParaRPr lang="zh-TW" altLang="en-US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most frequently targeted brands include ESET, </a:t>
            </a:r>
            <a:r>
              <a:rPr lang="en-US" altLang="zh-TW" dirty="0" err="1"/>
              <a:t>Avast</a:t>
            </a:r>
            <a:r>
              <a:rPr lang="en-US" altLang="zh-TW" dirty="0"/>
              <a:t>, AVG, McAfee, Avira, and Symantec. 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Contending with Anti-Virus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also </a:t>
            </a:r>
            <a:r>
              <a:rPr lang="en-US" altLang="zh-TW" dirty="0"/>
              <a:t>observe offers </a:t>
            </a:r>
            <a:r>
              <a:rPr lang="en-US" altLang="zh-TW" dirty="0">
                <a:solidFill>
                  <a:srgbClr val="FF0000"/>
                </a:solidFill>
              </a:rPr>
              <a:t>checking for registry keys related to </a:t>
            </a:r>
            <a:r>
              <a:rPr lang="en-US" altLang="zh-TW" dirty="0" err="1">
                <a:solidFill>
                  <a:srgbClr val="FF0000"/>
                </a:solidFill>
              </a:rPr>
              <a:t>VirtualBox</a:t>
            </a:r>
            <a:r>
              <a:rPr lang="en-US" altLang="zh-TW" dirty="0">
                <a:solidFill>
                  <a:srgbClr val="FF0000"/>
                </a:solidFill>
              </a:rPr>
              <a:t>, VMWare, and </a:t>
            </a:r>
            <a:r>
              <a:rPr lang="en-US" altLang="zh-TW" dirty="0" err="1">
                <a:solidFill>
                  <a:srgbClr val="FF0000"/>
                </a:solidFill>
              </a:rPr>
              <a:t>OpenVPN</a:t>
            </a:r>
            <a:r>
              <a:rPr lang="en-US" altLang="zh-TW" dirty="0"/>
              <a:t>. There are two possible interpretations of this behavior: </a:t>
            </a:r>
            <a:endParaRPr lang="zh-TW" altLang="en-US" dirty="0" smtClean="0"/>
          </a:p>
          <a:p>
            <a:pPr algn="just"/>
            <a:endParaRPr lang="en-US" altLang="zh-TW" dirty="0"/>
          </a:p>
          <a:p>
            <a:pPr lvl="1" algn="just"/>
            <a:r>
              <a:rPr lang="en-US" altLang="zh-TW" dirty="0"/>
              <a:t>advertisers seek to </a:t>
            </a:r>
            <a:r>
              <a:rPr lang="en-US" altLang="zh-TW" b="1" dirty="0"/>
              <a:t>protect themselves from fraudulent installs on virtualized systems</a:t>
            </a:r>
            <a:r>
              <a:rPr lang="en-US" altLang="zh-TW" dirty="0"/>
              <a:t> </a:t>
            </a:r>
            <a:endParaRPr lang="zh-TW" altLang="en-US" dirty="0" smtClean="0"/>
          </a:p>
          <a:p>
            <a:pPr lvl="1" algn="just"/>
            <a:endParaRPr lang="en-US" altLang="zh-TW" dirty="0"/>
          </a:p>
          <a:p>
            <a:pPr lvl="1" algn="just"/>
            <a:r>
              <a:rPr lang="en-US" altLang="zh-TW" dirty="0"/>
              <a:t>advertisers actively </a:t>
            </a:r>
            <a:r>
              <a:rPr lang="en-US" altLang="zh-TW" b="1" dirty="0"/>
              <a:t>prevent installations on suspected security </a:t>
            </a:r>
            <a:r>
              <a:rPr lang="en-US" altLang="zh-TW" b="1" dirty="0" smtClean="0"/>
              <a:t>testing </a:t>
            </a:r>
            <a:r>
              <a:rPr lang="en-US" altLang="zh-TW" b="1" dirty="0"/>
              <a:t>environments</a:t>
            </a:r>
            <a:r>
              <a:rPr lang="en-US" altLang="zh-TW" dirty="0"/>
              <a:t>. </a:t>
            </a:r>
          </a:p>
          <a:p>
            <a:pPr lvl="1" algn="just"/>
            <a:endParaRPr lang="en-US" altLang="zh-TW" dirty="0"/>
          </a:p>
          <a:p>
            <a:pPr lvl="1" algn="just"/>
            <a:endParaRPr lang="en-US" altLang="zh-TW" dirty="0"/>
          </a:p>
          <a:p>
            <a:pPr lvl="1" algn="just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46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198680" y="3841560"/>
              <a:ext cx="3091320" cy="5511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360" y="3836160"/>
                <a:ext cx="3100320" cy="5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2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Measuring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User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Impact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Requests for PPI Downloaders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Authors </a:t>
            </a:r>
            <a:r>
              <a:rPr lang="en-US" altLang="zh-TW" dirty="0"/>
              <a:t>rely on two datasets to estimate the volume of weekly downloads to software monetizing through </a:t>
            </a:r>
            <a:r>
              <a:rPr lang="en-US" altLang="zh-TW" dirty="0" err="1"/>
              <a:t>Amonetize</a:t>
            </a:r>
            <a:r>
              <a:rPr lang="en-US" altLang="zh-TW" dirty="0"/>
              <a:t>, </a:t>
            </a:r>
            <a:r>
              <a:rPr lang="en-US" altLang="zh-TW" dirty="0" err="1"/>
              <a:t>InstallMonetizer</a:t>
            </a:r>
            <a:r>
              <a:rPr lang="en-US" altLang="zh-TW" dirty="0"/>
              <a:t>, </a:t>
            </a:r>
            <a:r>
              <a:rPr lang="en-US" altLang="zh-TW" dirty="0" err="1"/>
              <a:t>OpenCandy</a:t>
            </a:r>
            <a:r>
              <a:rPr lang="en-US" altLang="zh-TW" dirty="0"/>
              <a:t>, and </a:t>
            </a:r>
            <a:r>
              <a:rPr lang="en-US" altLang="zh-TW" dirty="0" err="1"/>
              <a:t>Outbrowse</a:t>
            </a:r>
            <a:r>
              <a:rPr lang="en-US" altLang="zh-TW" dirty="0"/>
              <a:t>: </a:t>
            </a:r>
            <a:endParaRPr lang="zh-TW" alt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pings </a:t>
            </a:r>
            <a:r>
              <a:rPr lang="en-US" altLang="zh-TW" dirty="0"/>
              <a:t>reported by browsers integrated with Safe Browsing for downloaded </a:t>
            </a:r>
            <a:r>
              <a:rPr lang="en-US" altLang="zh-TW" dirty="0" smtClean="0"/>
              <a:t>binaries</a:t>
            </a:r>
            <a:endParaRPr lang="zh-TW" alt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Safe </a:t>
            </a:r>
            <a:r>
              <a:rPr lang="en-US" altLang="zh-TW" dirty="0"/>
              <a:t>Browsing’s repository of over 75 million binaries </a:t>
            </a:r>
            <a:endParaRPr lang="zh-TW" altLang="en-US" dirty="0" smtClean="0"/>
          </a:p>
          <a:p>
            <a:pPr marL="914400" lvl="1" indent="-457200">
              <a:buFont typeface="+mj-lt"/>
              <a:buAutoNum type="arabicPeriod"/>
            </a:pPr>
            <a:endParaRPr lang="zh-TW" altLang="en-US" dirty="0"/>
          </a:p>
          <a:p>
            <a:r>
              <a:rPr lang="en-US" altLang="zh-TW" dirty="0"/>
              <a:t>From this repository, </a:t>
            </a:r>
            <a:r>
              <a:rPr lang="en-US" altLang="zh-TW" b="1" dirty="0" smtClean="0"/>
              <a:t>authors </a:t>
            </a:r>
            <a:r>
              <a:rPr lang="en-US" altLang="zh-TW" b="1" dirty="0"/>
              <a:t>identify 1.5 million </a:t>
            </a:r>
            <a:r>
              <a:rPr lang="en-US" altLang="zh-TW" b="1" dirty="0" smtClean="0"/>
              <a:t>binaries </a:t>
            </a:r>
            <a:r>
              <a:rPr lang="en-US" altLang="zh-TW" b="1" dirty="0"/>
              <a:t>tied to one of the four PPI networks </a:t>
            </a:r>
            <a:r>
              <a:rPr lang="en-US" altLang="zh-TW" dirty="0" smtClean="0"/>
              <a:t>they </a:t>
            </a:r>
            <a:r>
              <a:rPr lang="en-US" altLang="zh-TW" dirty="0"/>
              <a:t>study. 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48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414680" y="1336320"/>
              <a:ext cx="1135440" cy="4485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8560" y="1328400"/>
                <a:ext cx="1148040" cy="4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4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Requests for PPI Downloaders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en-US" altLang="zh-TW" dirty="0" smtClean="0"/>
              <a:t>They</a:t>
            </a:r>
            <a:r>
              <a:rPr lang="zh-TW" altLang="en-US" dirty="0" smtClean="0"/>
              <a:t> </a:t>
            </a:r>
            <a:r>
              <a:rPr lang="en-US" altLang="zh-TW" dirty="0" smtClean="0"/>
              <a:t>found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</a:t>
            </a:r>
            <a:r>
              <a:rPr lang="zh-TW" altLang="en-US" dirty="0" smtClean="0"/>
              <a:t> </a:t>
            </a:r>
            <a:r>
              <a:rPr lang="en-US" altLang="zh-TW" dirty="0" smtClean="0"/>
              <a:t>publishers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four</a:t>
            </a:r>
            <a:r>
              <a:rPr lang="zh-TW" altLang="en-US" dirty="0" smtClean="0"/>
              <a:t> </a:t>
            </a:r>
            <a:r>
              <a:rPr lang="en-US" altLang="zh-TW" dirty="0" smtClean="0"/>
              <a:t>PPI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networks</a:t>
            </a:r>
            <a:r>
              <a:rPr lang="zh-TW" altLang="en-US" dirty="0" smtClean="0"/>
              <a:t> </a:t>
            </a:r>
            <a:r>
              <a:rPr lang="en-US" altLang="zh-TW" dirty="0" smtClean="0"/>
              <a:t>drive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</a:t>
            </a:r>
            <a:r>
              <a:rPr lang="zh-TW" altLang="en-US" dirty="0" smtClean="0"/>
              <a:t> </a:t>
            </a:r>
            <a:r>
              <a:rPr lang="en-US" altLang="zh-TW" dirty="0" smtClean="0"/>
              <a:t>average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3.5</a:t>
            </a:r>
            <a:r>
              <a:rPr lang="zh-TW" altLang="en-US" dirty="0" smtClean="0"/>
              <a:t> </a:t>
            </a:r>
            <a:r>
              <a:rPr lang="en-US" altLang="zh-TW" dirty="0" smtClean="0"/>
              <a:t>million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downloads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week</a:t>
            </a:r>
            <a:r>
              <a:rPr lang="en-US" altLang="zh-TW" dirty="0"/>
              <a:t>, though the volume appears to be in decline.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803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“Commercial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Pay-Per-Install”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6750" y="1597940"/>
            <a:ext cx="5403850" cy="51235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3646080" y="346320"/>
              <a:ext cx="6208200" cy="470556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240" y="340560"/>
                <a:ext cx="6221520" cy="47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PPI Downloader Warnings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2" y="2299854"/>
            <a:ext cx="5433958" cy="33943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99853"/>
            <a:ext cx="5472028" cy="339436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650" y="5934051"/>
            <a:ext cx="546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Weekly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download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warnings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displayed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by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Safe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Browsing</a:t>
            </a:r>
            <a:endParaRPr kumimoji="1"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38451" y="5934051"/>
            <a:ext cx="563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Weekly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page-level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interstitials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displayed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by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Safe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Browsing</a:t>
            </a:r>
            <a:endParaRPr kumimoji="1" lang="zh-TW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/>
              <p14:cNvContentPartPr/>
              <p14:nvPr/>
            </p14:nvContentPartPr>
            <p14:xfrm>
              <a:off x="2015640" y="2859480"/>
              <a:ext cx="353160" cy="33444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360" y="2854080"/>
                <a:ext cx="37044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51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Distribution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Techniques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Landing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order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drive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must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present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entice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victim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executing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Some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samples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are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landing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pages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that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direct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victim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to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PPI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downloader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  <a:p>
            <a:endParaRPr kumimoji="1" lang="zh-TW" altLang="en-US" dirty="0"/>
          </a:p>
          <a:p>
            <a:pPr lvl="1"/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sites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including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large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companies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like</a:t>
            </a:r>
            <a:r>
              <a:rPr kumimoji="1" lang="zh-TW" altLang="en-US" dirty="0" smtClean="0"/>
              <a:t> </a:t>
            </a:r>
            <a:r>
              <a:rPr kumimoji="1" lang="en-US" altLang="zh-TW" i="1" dirty="0" err="1" smtClean="0"/>
              <a:t>utorrent.com</a:t>
            </a:r>
            <a:r>
              <a:rPr kumimoji="1" lang="en-US" altLang="zh-TW" i="1" dirty="0" smtClean="0"/>
              <a:t>,</a:t>
            </a:r>
            <a:r>
              <a:rPr kumimoji="1" lang="zh-TW" altLang="en-US" i="1" dirty="0" smtClean="0"/>
              <a:t> </a:t>
            </a:r>
            <a:r>
              <a:rPr kumimoji="1" lang="en-US" altLang="zh-TW" i="1" dirty="0" err="1" smtClean="0"/>
              <a:t>savefrom.com</a:t>
            </a:r>
            <a:r>
              <a:rPr kumimoji="1" lang="en-US" altLang="zh-TW" dirty="0" smtClean="0"/>
              <a:t>;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download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portals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like</a:t>
            </a:r>
            <a:r>
              <a:rPr kumimoji="1" lang="zh-TW" altLang="en-US" dirty="0" smtClean="0"/>
              <a:t> </a:t>
            </a:r>
            <a:r>
              <a:rPr kumimoji="1" lang="en-US" altLang="zh-TW" i="1" dirty="0" err="1" smtClean="0"/>
              <a:t>filehippo.com</a:t>
            </a:r>
            <a:r>
              <a:rPr kumimoji="1" lang="en-US" altLang="zh-TW" dirty="0" smtClean="0"/>
              <a:t>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video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and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media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torrent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sites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like</a:t>
            </a:r>
            <a:r>
              <a:rPr kumimoji="1" lang="zh-TW" altLang="en-US" dirty="0" smtClean="0"/>
              <a:t> </a:t>
            </a:r>
            <a:r>
              <a:rPr kumimoji="1" lang="en-US" altLang="zh-TW" i="1" dirty="0" err="1" smtClean="0"/>
              <a:t>thepiratebay.se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display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deceptive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link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downloaders.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95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Landing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54" y="1825642"/>
            <a:ext cx="5484091" cy="43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Distribution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a victim engages with a landing page, PPI </a:t>
            </a:r>
            <a:r>
              <a:rPr lang="en-US" altLang="zh-TW" dirty="0" smtClean="0"/>
              <a:t>affiliates </a:t>
            </a:r>
            <a:r>
              <a:rPr lang="en-US" altLang="zh-TW" dirty="0"/>
              <a:t>redirect the victim to a </a:t>
            </a:r>
            <a:r>
              <a:rPr lang="en-US" altLang="zh-TW" i="1" dirty="0">
                <a:solidFill>
                  <a:srgbClr val="FF0000"/>
                </a:solidFill>
              </a:rPr>
              <a:t>distribution page </a:t>
            </a:r>
            <a:r>
              <a:rPr lang="en-US" altLang="zh-TW" dirty="0">
                <a:solidFill>
                  <a:srgbClr val="FF0000"/>
                </a:solidFill>
              </a:rPr>
              <a:t>that hosts the PPI downloader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This site may be operated by the </a:t>
            </a:r>
            <a:r>
              <a:rPr lang="en-US" altLang="zh-TW" dirty="0" smtClean="0"/>
              <a:t>publisher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or </a:t>
            </a:r>
            <a:r>
              <a:rPr lang="en-US" altLang="zh-TW" dirty="0"/>
              <a:t>directly by the PPI network </a:t>
            </a:r>
            <a:endParaRPr lang="zh-TW" altLang="en-US" dirty="0" smtClean="0"/>
          </a:p>
          <a:p>
            <a:pPr lvl="1"/>
            <a:endParaRPr lang="zh-TW" altLang="en-US" dirty="0"/>
          </a:p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observed</a:t>
            </a:r>
            <a:r>
              <a:rPr lang="zh-TW" altLang="en-US" dirty="0" smtClean="0"/>
              <a:t> </a:t>
            </a:r>
            <a:r>
              <a:rPr lang="en-US" altLang="zh-TW" dirty="0" smtClean="0"/>
              <a:t>191,372</a:t>
            </a:r>
            <a:r>
              <a:rPr lang="zh-TW" altLang="en-US" dirty="0" smtClean="0"/>
              <a:t> </a:t>
            </a:r>
            <a:r>
              <a:rPr lang="en-US" altLang="zh-TW" dirty="0" smtClean="0"/>
              <a:t>distribution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pages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involved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hosting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PPI</a:t>
            </a:r>
            <a:r>
              <a:rPr lang="zh-TW" altLang="en-US" dirty="0" smtClean="0"/>
              <a:t> </a:t>
            </a:r>
            <a:r>
              <a:rPr lang="en-US" altLang="zh-TW" dirty="0" smtClean="0"/>
              <a:t>downloaders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through</a:t>
            </a:r>
            <a:r>
              <a:rPr lang="zh-TW" altLang="en-US" dirty="0" smtClean="0"/>
              <a:t> </a:t>
            </a:r>
            <a:r>
              <a:rPr lang="en-US" altLang="zh-TW" dirty="0" smtClean="0"/>
              <a:t>8</a:t>
            </a:r>
            <a:r>
              <a:rPr lang="zh-TW" altLang="en-US" dirty="0" smtClean="0"/>
              <a:t> </a:t>
            </a:r>
            <a:r>
              <a:rPr lang="en-US" altLang="zh-TW" dirty="0" smtClean="0"/>
              <a:t>months.</a:t>
            </a:r>
            <a:endParaRPr lang="en-US" altLang="zh-TW" dirty="0"/>
          </a:p>
          <a:p>
            <a:pPr lvl="1"/>
            <a:r>
              <a:rPr kumimoji="1" lang="en-US" altLang="zh-TW" dirty="0" smtClean="0"/>
              <a:t>They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find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media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lifetime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pages.</a:t>
            </a:r>
            <a:endParaRPr kumimoji="1" lang="zh-TW" altLang="en-US" dirty="0" smtClean="0"/>
          </a:p>
          <a:p>
            <a:pPr lvl="1"/>
            <a:r>
              <a:rPr kumimoji="1" lang="en-US" altLang="zh-TW" dirty="0" err="1" smtClean="0"/>
              <a:t>Amonetize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7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hours,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Outbrowse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0.75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hours,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InstallMonetizer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152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days,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OpenCandy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220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days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entire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monitoring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time)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54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4927680" y="1281240"/>
              <a:ext cx="5990760" cy="546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880" y="1277280"/>
                <a:ext cx="600732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Evasion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Cloaking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55</a:t>
            </a:fld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571" y="1962366"/>
            <a:ext cx="10134511" cy="36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Evasion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Cloaking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7718" y="1562389"/>
            <a:ext cx="7936564" cy="46881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518040" y="2408760"/>
              <a:ext cx="2232000" cy="112608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40" y="2403360"/>
                <a:ext cx="2244600" cy="11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Illustrate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Affiliate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Conclusion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This </a:t>
            </a:r>
            <a:r>
              <a:rPr lang="en-US" altLang="zh-TW" dirty="0"/>
              <a:t>work presented the first deep dive into the </a:t>
            </a:r>
            <a:r>
              <a:rPr lang="en-US" altLang="zh-TW" dirty="0" smtClean="0"/>
              <a:t>business </a:t>
            </a:r>
            <a:r>
              <a:rPr lang="en-US" altLang="zh-TW" dirty="0"/>
              <a:t>practices underpinning the commercial pay-per- install ecosystem that sells access to user systems for prices ranging from $0.10–$1.50 per install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smtClean="0"/>
              <a:t>Authors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showed </a:t>
            </a:r>
            <a:r>
              <a:rPr lang="en-US" altLang="zh-TW" dirty="0"/>
              <a:t>evidence that commercial PPI networks actively attempted to evade user protections in order to sustain their business model. </a:t>
            </a:r>
            <a:endParaRPr lang="zh-TW" altLang="en-US" dirty="0" smtClean="0"/>
          </a:p>
          <a:p>
            <a:endParaRPr lang="en-US" altLang="zh-TW" dirty="0"/>
          </a:p>
          <a:p>
            <a:r>
              <a:rPr kumimoji="1" lang="en-US" altLang="zh-TW" dirty="0" smtClean="0"/>
              <a:t>Authors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s</a:t>
            </a:r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massive</a:t>
            </a:r>
            <a:r>
              <a:rPr kumimoji="1" lang="zh-TW" altLang="en-US" dirty="0"/>
              <a:t> </a:t>
            </a:r>
            <a:r>
              <a:rPr lang="en-US" altLang="zh-TW" dirty="0" smtClean="0"/>
              <a:t>influence </a:t>
            </a:r>
            <a:r>
              <a:rPr lang="en-US" altLang="zh-TW" dirty="0"/>
              <a:t>that PPI networks have on unwanted software distribution.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Pay-Per-Install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Sample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prompt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bundling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eight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pay-per-install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offers.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offer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downloaded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automatically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upon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accepting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“Express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Install”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option.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2022673"/>
            <a:ext cx="6438900" cy="19786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5549760" y="1492200"/>
              <a:ext cx="6535800" cy="72072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3280" y="1485720"/>
                <a:ext cx="6551280" cy="7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5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telemetry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Authors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measure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impact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across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global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via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Safe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Browsing</a:t>
            </a:r>
            <a:r>
              <a:rPr kumimoji="1" lang="zh-TW" altLang="en-US" b="1" dirty="0"/>
              <a:t> </a:t>
            </a:r>
            <a:r>
              <a:rPr kumimoji="1" lang="en-US" altLang="zh-TW" b="1" dirty="0" smtClean="0"/>
              <a:t>telemetry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average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week,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Safe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Browsing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generates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over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60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million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warnings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related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unwanted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software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delivered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three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times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malware.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However,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still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millions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systems.</a:t>
            </a:r>
            <a:endParaRPr kumimoji="1" lang="zh-TW" altLang="en-US" dirty="0" smtClean="0"/>
          </a:p>
          <a:p>
            <a:pPr lvl="1"/>
            <a:endParaRPr kumimoji="1" lang="zh-TW" altLang="en-US" dirty="0"/>
          </a:p>
          <a:p>
            <a:r>
              <a:rPr kumimoji="1" lang="en-US" altLang="zh-TW" dirty="0" smtClean="0"/>
              <a:t>Safe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Browsing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Security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built</a:t>
            </a:r>
            <a:r>
              <a:rPr kumimoji="1" lang="zh-TW" altLang="en-US" dirty="0" smtClean="0"/>
              <a:t> </a:t>
            </a:r>
            <a:r>
              <a:rPr lang="en-US" altLang="zh-TW" dirty="0"/>
              <a:t>Safe Browsing </a:t>
            </a:r>
            <a:r>
              <a:rPr lang="en-US" altLang="zh-TW" b="1" dirty="0"/>
              <a:t>to identify unsafe websites</a:t>
            </a:r>
            <a:r>
              <a:rPr lang="en-US" altLang="zh-TW" dirty="0"/>
              <a:t> and </a:t>
            </a:r>
            <a:r>
              <a:rPr lang="en-US" altLang="zh-TW" b="1" dirty="0"/>
              <a:t>notify users and webmasters </a:t>
            </a:r>
            <a:r>
              <a:rPr lang="en-US" altLang="zh-TW" dirty="0"/>
              <a:t>so they can protect themselves from harm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pPr lvl="1"/>
            <a:r>
              <a:rPr lang="en-US" altLang="zh-TW" dirty="0"/>
              <a:t>Google’s Safe Browsing technology examines billions of URLs per day looking for unsafe websites.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7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415600" y="1271160"/>
              <a:ext cx="9231840" cy="50349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960" y="1265760"/>
                <a:ext cx="9246240" cy="50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rgbClr val="FFAF3A"/>
                </a:solidFill>
              </a:rPr>
              <a:t>Illustrate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PPI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Affiliate</a:t>
            </a:r>
            <a:r>
              <a:rPr kumimoji="1" lang="zh-TW" altLang="en-US" dirty="0" smtClean="0">
                <a:solidFill>
                  <a:srgbClr val="FFAF3A"/>
                </a:solidFill>
              </a:rPr>
              <a:t> </a:t>
            </a:r>
            <a:r>
              <a:rPr kumimoji="1" lang="en-US" altLang="zh-TW" dirty="0" smtClean="0">
                <a:solidFill>
                  <a:srgbClr val="FFAF3A"/>
                </a:solidFill>
              </a:rPr>
              <a:t>Structure</a:t>
            </a:r>
            <a:endParaRPr kumimoji="1" lang="zh-TW" altLang="en-US" dirty="0" smtClean="0">
              <a:solidFill>
                <a:srgbClr val="FFAF3A"/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Monitoring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Ecosystem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Exploring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Commercial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PPI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Offers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Measuring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User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Impact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kumimoji="1"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Techniques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simplify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buying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selling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installs,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commercial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affiliate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network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pay-per-install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affiliate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structure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consists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advertisers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publishers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PPI</a:t>
            </a:r>
            <a:r>
              <a:rPr kumimoji="1" lang="zh-TW" altLang="en-US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affiliate</a:t>
            </a:r>
            <a:r>
              <a:rPr kumimoji="1" lang="zh-TW" altLang="en-US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networks</a:t>
            </a:r>
            <a:r>
              <a:rPr kumimoji="1" lang="en-US" altLang="zh-TW" dirty="0" smtClean="0"/>
              <a:t>.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03091"/>
            <a:ext cx="4025900" cy="381706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1A11-EFE4-C042-B4AC-933DB79D3A2D}" type="slidenum">
              <a:rPr kumimoji="1" lang="zh-TW" altLang="en-US" smtClean="0"/>
              <a:t>9</a:t>
            </a:fld>
            <a:endParaRPr kumimoji="1"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5555160" y="1366920"/>
              <a:ext cx="1770480" cy="141696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40" y="1361160"/>
                <a:ext cx="1784880" cy="14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5421</Words>
  <Application>Microsoft Office PowerPoint</Application>
  <PresentationFormat>寬螢幕</PresentationFormat>
  <Paragraphs>585</Paragraphs>
  <Slides>58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3" baseType="lpstr">
      <vt:lpstr>新細明體</vt:lpstr>
      <vt:lpstr>Arial</vt:lpstr>
      <vt:lpstr>Calibri</vt:lpstr>
      <vt:lpstr>Calibri Light</vt:lpstr>
      <vt:lpstr>Office 佈景主題</vt:lpstr>
      <vt:lpstr>Investigating Commercial Pay-Per-Install and the Distribution of Unwanted Software</vt:lpstr>
      <vt:lpstr>Outline</vt:lpstr>
      <vt:lpstr>Outline</vt:lpstr>
      <vt:lpstr>Unwanted Software has risen up</vt:lpstr>
      <vt:lpstr>What is “Commercial Pay-Per-Install” ?</vt:lpstr>
      <vt:lpstr>Commercial Pay-Per-Install</vt:lpstr>
      <vt:lpstr>Safe Browsing telemetry</vt:lpstr>
      <vt:lpstr>Outline</vt:lpstr>
      <vt:lpstr>PPI Affiliate Structure</vt:lpstr>
      <vt:lpstr>PPI Affiliate Structure</vt:lpstr>
      <vt:lpstr>PPI Affiliate Structure</vt:lpstr>
      <vt:lpstr>PPI Affiliate Structure</vt:lpstr>
      <vt:lpstr>PPI Affiliate Structure</vt:lpstr>
      <vt:lpstr>Acquiring PPI Downloader Samples</vt:lpstr>
      <vt:lpstr>Outline</vt:lpstr>
      <vt:lpstr>Analysis Pipeline </vt:lpstr>
      <vt:lpstr>PPI Downloader Protocol</vt:lpstr>
      <vt:lpstr>PPI Downloader Protocol</vt:lpstr>
      <vt:lpstr>PPI Downloader Protocol</vt:lpstr>
      <vt:lpstr>PPI Downloader Protocol</vt:lpstr>
      <vt:lpstr>PPI Downloader Protocol</vt:lpstr>
      <vt:lpstr>Developing Longitudinal Milkers </vt:lpstr>
      <vt:lpstr>Developing Longitudinal Milkers </vt:lpstr>
      <vt:lpstr>Developing Longitudinal Milkers </vt:lpstr>
      <vt:lpstr>Tracking Regional Pricing of Commercial PPI</vt:lpstr>
      <vt:lpstr>Regional Pricing Per Install</vt:lpstr>
      <vt:lpstr>Executing and Annotating Offers </vt:lpstr>
      <vt:lpstr>Clustering and Classifying Offers </vt:lpstr>
      <vt:lpstr>Classification Process</vt:lpstr>
      <vt:lpstr>Classification Process</vt:lpstr>
      <vt:lpstr>Naming Clusters</vt:lpstr>
      <vt:lpstr>Limatations - 1</vt:lpstr>
      <vt:lpstr>Limatations - 2</vt:lpstr>
      <vt:lpstr>Limatations - 3</vt:lpstr>
      <vt:lpstr>Limatations - 4</vt:lpstr>
      <vt:lpstr>Outline</vt:lpstr>
      <vt:lpstr>High-Level Metrics </vt:lpstr>
      <vt:lpstr>High-Level Metrics </vt:lpstr>
      <vt:lpstr>Longest Running Campaigns </vt:lpstr>
      <vt:lpstr>Longest Running Campaigns – Ad Injectors </vt:lpstr>
      <vt:lpstr>Longest Running Campaigns – Browser Hijackers </vt:lpstr>
      <vt:lpstr>Longest Running Campaigns – System Utilities</vt:lpstr>
      <vt:lpstr>Longest Running Campaigns – Others</vt:lpstr>
      <vt:lpstr>Contending with Anti-Virus </vt:lpstr>
      <vt:lpstr>Contending with Anti-Virus </vt:lpstr>
      <vt:lpstr>Contending with Anti-Virus </vt:lpstr>
      <vt:lpstr>Outline</vt:lpstr>
      <vt:lpstr>Requests for PPI Downloaders </vt:lpstr>
      <vt:lpstr>Requests for PPI Downloaders </vt:lpstr>
      <vt:lpstr>PPI Downloader Warnings </vt:lpstr>
      <vt:lpstr>Outline</vt:lpstr>
      <vt:lpstr>Landing Pages</vt:lpstr>
      <vt:lpstr>Landing Pages</vt:lpstr>
      <vt:lpstr>Distribution Pages</vt:lpstr>
      <vt:lpstr>Evasion &amp; Cloaking</vt:lpstr>
      <vt:lpstr>Evasion &amp; Cloaking</vt:lpstr>
      <vt:lpstr>Outline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Commercial Pay-Per-Install and the Distribution of Unwanted Software</dc:title>
  <dc:creator>Microsoft Office 使用者</dc:creator>
  <cp:lastModifiedBy>Leo Chen</cp:lastModifiedBy>
  <cp:revision>118</cp:revision>
  <cp:lastPrinted>2017-03-23T15:21:14Z</cp:lastPrinted>
  <dcterms:created xsi:type="dcterms:W3CDTF">2017-03-21T11:52:32Z</dcterms:created>
  <dcterms:modified xsi:type="dcterms:W3CDTF">2017-03-31T04:55:13Z</dcterms:modified>
</cp:coreProperties>
</file>